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4E674-054C-48A0-9FD6-0362D1FF5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0D9AB6-6D39-4B8D-A454-F854DED63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FF1985E-5DE3-407F-A596-221D659A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6741BF3-5940-47D1-B7E4-6601E502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4F350D8-A2D6-4AC0-8B98-41F2EBBA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662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9EEE0-95FB-4D9A-979F-0DEC24E87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0704BDF-7978-4577-8C10-AE826B367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9E98AB0-DD8E-47E7-93D7-B7D3E8BF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CC291E0-8304-45FA-B410-61738D62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34C6651-DAAA-4F84-B6B5-72E8E196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844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A88F0A-9C3C-4908-9C21-7F4A514546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2B7B8EF-DF84-4C3C-B72C-6549C21D0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DA20534-6B2F-45A0-A0FD-D7D7306A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0B646F7-54E4-4EA0-A0A4-5E99CDB4D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C1ECB91-E097-4F5B-8E9E-F062AD91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29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84347-F5C8-491D-9C3D-F97C4D76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517DCB-D85E-4AE1-80B3-7DB04560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663914-F012-465B-BE97-9C753D44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15F6C0F-DD4D-4F6E-972C-7B51397F8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0AEF072-0DFC-4A1B-98F5-D1E8A6253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400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EAE15-2A96-4AC5-A4E7-42AE9801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E26E109-1D11-4897-9D01-FAD4B7D0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C90D82D-04DA-411D-ACC9-A2F52BE4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F56E55-A758-43E8-B6C3-C43113EA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FABC9A6-4DDE-4087-8FD0-84DEEB0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426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D5773-B2D0-4E72-BB10-2EECB7E4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B6E88FA-68DE-48D8-856D-679D37D2F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38EE39B-58BB-4163-93B5-443DE3175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AECBEE5-008B-44A5-BEEF-A3A7DC46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AAEB5AC-B943-4163-B3B1-391E76F4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642A265-F926-4BE9-AF56-1123B341F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372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DD94C-E774-4BA2-B803-A7D79B2E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F073BB7-DCEC-46DD-BE57-CF6E27D39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2EF1A1F-B63B-499C-AAD1-D4A136404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2730257-4A18-47ED-B543-09839C55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C880668-3828-4DEA-BAA9-731C4DB4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879CEFEB-D25B-49D8-B823-E7FF30AE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9A69C38-F8A5-4070-A146-64731B61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ECAF3EA-AEA3-42AA-995F-97F010D6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321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8D968-991B-4D30-AC38-E8FE7F64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7D5A15F-94B9-460A-942C-D229E31E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FC99E5E-5350-4C98-8933-8F5D60B2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0EF5198-B1B2-4F13-A739-9A0CC306E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00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9B02F973-E996-44EF-A1DD-2A7DF4D8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2F6510A-1EAE-4381-8193-46FD46F46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62E0E94-5643-4FF0-A4CC-F53AB22F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487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9E0A-8058-4117-8EC6-9A4AA618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D462A8E-E1A9-4A05-861A-7F79EC3EF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E81D62E-1CBE-4556-B14A-B7A3EC046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3102020-520D-40F9-B385-A06D7663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4BA0C09-131B-453E-B588-09529E28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4B3BF93-252A-42E6-99EC-64355162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932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E0361-CC89-4831-B0F9-7AD55DCB6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953E36A-E1ED-47FA-ADEF-577B2FAE0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5D388B9-4303-456C-A377-044A4CF06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10F7771-1B4E-4E5F-85EA-82012FE0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FFEB7F4-286B-4BE3-9081-C8FE5F529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DF34692-95F6-4123-BF4B-661F5A66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456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A53875BA-7E24-4853-8764-EDB95905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3740815-0296-4984-B35F-77A0266E0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89A8C1A-718F-4097-97C0-7B79F7101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507C-18A9-428D-AE32-16AD1BB776E8}" type="datetimeFigureOut">
              <a:rPr lang="pt-PT" smtClean="0"/>
              <a:t>09/03/2023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ACCECA6-569A-4659-A9CA-687539D75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F04513-D276-46E1-AE95-2A8EE87CC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4BC4-A491-45D8-AE7D-25BD82BEBD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403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356" y="-158264"/>
            <a:ext cx="12473358" cy="701626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503026" y="312558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Título: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22420" y="4134196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Autor: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525192" y="502642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Área temática: </a:t>
            </a:r>
          </a:p>
        </p:txBody>
      </p:sp>
    </p:spTree>
    <p:extLst>
      <p:ext uri="{BB962C8B-B14F-4D97-AF65-F5344CB8AC3E}">
        <p14:creationId xmlns:p14="http://schemas.microsoft.com/office/powerpoint/2010/main" val="147558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356" y="-158264"/>
            <a:ext cx="12473358" cy="701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5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Ecrã Panorâmico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esenfc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Eurico Nogueira</dc:creator>
  <cp:lastModifiedBy>Daniela</cp:lastModifiedBy>
  <cp:revision>4</cp:revision>
  <dcterms:created xsi:type="dcterms:W3CDTF">2022-03-17T13:45:59Z</dcterms:created>
  <dcterms:modified xsi:type="dcterms:W3CDTF">2023-03-09T12:11:45Z</dcterms:modified>
</cp:coreProperties>
</file>