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399288" cy="43200638"/>
  <p:notesSz cx="6858000" cy="9144000"/>
  <p:defaultTextStyle>
    <a:defPPr>
      <a:defRPr lang="pt-BR"/>
    </a:defPPr>
    <a:lvl1pPr algn="l" rtl="0" eaLnBrk="0" fontAlgn="base" hangingPunct="0">
      <a:spcBef>
        <a:spcPct val="0"/>
      </a:spcBef>
      <a:spcAft>
        <a:spcPct val="0"/>
      </a:spcAft>
      <a:defRPr sz="9800" kern="1200">
        <a:solidFill>
          <a:schemeClr val="tx1"/>
        </a:solidFill>
        <a:latin typeface="Arial" panose="020B0604020202020204" pitchFamily="34" charset="0"/>
        <a:ea typeface="+mn-ea"/>
        <a:cs typeface="+mn-cs"/>
      </a:defRPr>
    </a:lvl1pPr>
    <a:lvl2pPr marL="782638" indent="-260350" algn="l" rtl="0" eaLnBrk="0" fontAlgn="base" hangingPunct="0">
      <a:spcBef>
        <a:spcPct val="0"/>
      </a:spcBef>
      <a:spcAft>
        <a:spcPct val="0"/>
      </a:spcAft>
      <a:defRPr sz="9800" kern="1200">
        <a:solidFill>
          <a:schemeClr val="tx1"/>
        </a:solidFill>
        <a:latin typeface="Arial" panose="020B0604020202020204" pitchFamily="34" charset="0"/>
        <a:ea typeface="+mn-ea"/>
        <a:cs typeface="+mn-cs"/>
      </a:defRPr>
    </a:lvl2pPr>
    <a:lvl3pPr marL="1566863" indent="-522288" algn="l" rtl="0" eaLnBrk="0" fontAlgn="base" hangingPunct="0">
      <a:spcBef>
        <a:spcPct val="0"/>
      </a:spcBef>
      <a:spcAft>
        <a:spcPct val="0"/>
      </a:spcAft>
      <a:defRPr sz="9800" kern="1200">
        <a:solidFill>
          <a:schemeClr val="tx1"/>
        </a:solidFill>
        <a:latin typeface="Arial" panose="020B0604020202020204" pitchFamily="34" charset="0"/>
        <a:ea typeface="+mn-ea"/>
        <a:cs typeface="+mn-cs"/>
      </a:defRPr>
    </a:lvl3pPr>
    <a:lvl4pPr marL="2349500" indent="-782638" algn="l" rtl="0" eaLnBrk="0" fontAlgn="base" hangingPunct="0">
      <a:spcBef>
        <a:spcPct val="0"/>
      </a:spcBef>
      <a:spcAft>
        <a:spcPct val="0"/>
      </a:spcAft>
      <a:defRPr sz="9800" kern="1200">
        <a:solidFill>
          <a:schemeClr val="tx1"/>
        </a:solidFill>
        <a:latin typeface="Arial" panose="020B0604020202020204" pitchFamily="34" charset="0"/>
        <a:ea typeface="+mn-ea"/>
        <a:cs typeface="+mn-cs"/>
      </a:defRPr>
    </a:lvl4pPr>
    <a:lvl5pPr marL="3133725" indent="-1044575" algn="l" rtl="0" eaLnBrk="0" fontAlgn="base" hangingPunct="0">
      <a:spcBef>
        <a:spcPct val="0"/>
      </a:spcBef>
      <a:spcAft>
        <a:spcPct val="0"/>
      </a:spcAft>
      <a:defRPr sz="9800" kern="1200">
        <a:solidFill>
          <a:schemeClr val="tx1"/>
        </a:solidFill>
        <a:latin typeface="Arial" panose="020B0604020202020204" pitchFamily="34" charset="0"/>
        <a:ea typeface="+mn-ea"/>
        <a:cs typeface="+mn-cs"/>
      </a:defRPr>
    </a:lvl5pPr>
    <a:lvl6pPr marL="2286000" algn="l" defTabSz="914400" rtl="0" eaLnBrk="1" latinLnBrk="0" hangingPunct="1">
      <a:defRPr sz="9800" kern="1200">
        <a:solidFill>
          <a:schemeClr val="tx1"/>
        </a:solidFill>
        <a:latin typeface="Arial" panose="020B0604020202020204" pitchFamily="34" charset="0"/>
        <a:ea typeface="+mn-ea"/>
        <a:cs typeface="+mn-cs"/>
      </a:defRPr>
    </a:lvl6pPr>
    <a:lvl7pPr marL="2743200" algn="l" defTabSz="914400" rtl="0" eaLnBrk="1" latinLnBrk="0" hangingPunct="1">
      <a:defRPr sz="9800" kern="1200">
        <a:solidFill>
          <a:schemeClr val="tx1"/>
        </a:solidFill>
        <a:latin typeface="Arial" panose="020B0604020202020204" pitchFamily="34" charset="0"/>
        <a:ea typeface="+mn-ea"/>
        <a:cs typeface="+mn-cs"/>
      </a:defRPr>
    </a:lvl7pPr>
    <a:lvl8pPr marL="3200400" algn="l" defTabSz="914400" rtl="0" eaLnBrk="1" latinLnBrk="0" hangingPunct="1">
      <a:defRPr sz="9800" kern="1200">
        <a:solidFill>
          <a:schemeClr val="tx1"/>
        </a:solidFill>
        <a:latin typeface="Arial" panose="020B0604020202020204" pitchFamily="34" charset="0"/>
        <a:ea typeface="+mn-ea"/>
        <a:cs typeface="+mn-cs"/>
      </a:defRPr>
    </a:lvl8pPr>
    <a:lvl9pPr marL="3657600" algn="l" defTabSz="914400" rtl="0" eaLnBrk="1" latinLnBrk="0" hangingPunct="1">
      <a:defRPr sz="98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3607">
          <p15:clr>
            <a:srgbClr val="A4A3A4"/>
          </p15:clr>
        </p15:guide>
        <p15:guide id="2" orient="horz" pos="8073">
          <p15:clr>
            <a:srgbClr val="A4A3A4"/>
          </p15:clr>
        </p15:guide>
        <p15:guide id="3" orient="horz" pos="3357">
          <p15:clr>
            <a:srgbClr val="A4A3A4"/>
          </p15:clr>
        </p15:guide>
        <p15:guide id="4" pos="10205">
          <p15:clr>
            <a:srgbClr val="A4A3A4"/>
          </p15:clr>
        </p15:guide>
        <p15:guide id="5" pos="9886">
          <p15:clr>
            <a:srgbClr val="A4A3A4"/>
          </p15:clr>
        </p15:guide>
        <p15:guide id="6" pos="862">
          <p15:clr>
            <a:srgbClr val="A4A3A4"/>
          </p15:clr>
        </p15:guide>
        <p15:guide id="7" pos="11247">
          <p15:clr>
            <a:srgbClr val="A4A3A4"/>
          </p15:clr>
        </p15:guide>
        <p15:guide id="8" pos="1954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89C3"/>
    <a:srgbClr val="F7A7DA"/>
    <a:srgbClr val="0092BC"/>
    <a:srgbClr val="FFC72C"/>
    <a:srgbClr val="D6D6D6"/>
    <a:srgbClr val="698AA9"/>
    <a:srgbClr val="2C2F86"/>
    <a:srgbClr val="4246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9458" autoAdjust="0"/>
  </p:normalViewPr>
  <p:slideViewPr>
    <p:cSldViewPr>
      <p:cViewPr>
        <p:scale>
          <a:sx n="20" d="100"/>
          <a:sy n="20" d="100"/>
        </p:scale>
        <p:origin x="3396" y="12"/>
      </p:cViewPr>
      <p:guideLst>
        <p:guide orient="horz" pos="13607"/>
        <p:guide orient="horz" pos="8073"/>
        <p:guide orient="horz" pos="3357"/>
        <p:guide pos="10205"/>
        <p:guide pos="9886"/>
        <p:guide pos="862"/>
        <p:guide pos="11247"/>
        <p:guide pos="19547"/>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de título">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859421" y="24481316"/>
            <a:ext cx="22680454" cy="11038258"/>
          </a:xfrm>
          <a:prstGeom prst="rect">
            <a:avLst/>
          </a:prstGeom>
        </p:spPr>
        <p:txBody>
          <a:bodyPr/>
          <a:lstStyle>
            <a:lvl1pPr marL="0" indent="0" algn="ctr">
              <a:buNone/>
              <a:defRPr/>
            </a:lvl1pPr>
            <a:lvl2pPr marL="587868" indent="0" algn="ctr">
              <a:buNone/>
              <a:defRPr/>
            </a:lvl2pPr>
            <a:lvl3pPr marL="1175736" indent="0" algn="ctr">
              <a:buNone/>
              <a:defRPr/>
            </a:lvl3pPr>
            <a:lvl4pPr marL="1763603" indent="0" algn="ctr">
              <a:buNone/>
              <a:defRPr/>
            </a:lvl4pPr>
            <a:lvl5pPr marL="2351471" indent="0" algn="ctr">
              <a:buNone/>
              <a:defRPr/>
            </a:lvl5pPr>
            <a:lvl6pPr marL="2939339" indent="0" algn="ctr">
              <a:buNone/>
              <a:defRPr/>
            </a:lvl6pPr>
            <a:lvl7pPr marL="3527207" indent="0" algn="ctr">
              <a:buNone/>
              <a:defRPr/>
            </a:lvl7pPr>
            <a:lvl8pPr marL="4115074" indent="0" algn="ctr">
              <a:buNone/>
              <a:defRPr/>
            </a:lvl8pPr>
            <a:lvl9pPr marL="4702942" indent="0" algn="ctr">
              <a:buNone/>
              <a:defRPr/>
            </a:lvl9pPr>
          </a:lstStyle>
          <a:p>
            <a:r>
              <a:rPr lang="pt-BR"/>
              <a:t>Clique para editar o estilo do subtítulo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fld id="{7619E7AE-948F-477A-91D7-B19341DC7D37}" type="slidenum">
              <a:rPr lang="pt-BR" altLang="pt-PT"/>
              <a:pPr/>
              <a:t>‹nº›</a:t>
            </a:fld>
            <a:endParaRPr lang="pt-BR" altLang="pt-PT"/>
          </a:p>
        </p:txBody>
      </p:sp>
    </p:spTree>
    <p:extLst>
      <p:ext uri="{BB962C8B-B14F-4D97-AF65-F5344CB8AC3E}">
        <p14:creationId xmlns:p14="http://schemas.microsoft.com/office/powerpoint/2010/main" val="24038954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1619250" y="39341425"/>
            <a:ext cx="7561263" cy="3000375"/>
          </a:xfrm>
          <a:prstGeom prst="rect">
            <a:avLst/>
          </a:prstGeom>
          <a:noFill/>
          <a:ln w="9525">
            <a:noFill/>
            <a:miter lim="800000"/>
            <a:headEnd/>
            <a:tailEnd/>
          </a:ln>
          <a:effectLst/>
        </p:spPr>
        <p:txBody>
          <a:bodyPr vert="horz" wrap="square" lIns="432054" tIns="216027" rIns="432054" bIns="216027" numCol="1" anchor="t" anchorCtr="0" compatLnSpc="1">
            <a:prstTxWarp prst="textNoShape">
              <a:avLst/>
            </a:prstTxWarp>
          </a:bodyPr>
          <a:lstStyle>
            <a:lvl1pPr eaLnBrk="1" hangingPunct="1">
              <a:defRPr sz="5658">
                <a:latin typeface="Arial" charset="0"/>
              </a:defRPr>
            </a:lvl1pPr>
          </a:lstStyle>
          <a:p>
            <a:pPr>
              <a:defRPr/>
            </a:pPr>
            <a:endParaRPr lang="pt-BR"/>
          </a:p>
        </p:txBody>
      </p:sp>
      <p:sp>
        <p:nvSpPr>
          <p:cNvPr id="1029" name="Rectangle 5"/>
          <p:cNvSpPr>
            <a:spLocks noGrp="1" noChangeArrowheads="1"/>
          </p:cNvSpPr>
          <p:nvPr>
            <p:ph type="ftr" sz="quarter" idx="3"/>
          </p:nvPr>
        </p:nvSpPr>
        <p:spPr bwMode="auto">
          <a:xfrm>
            <a:off x="11069638" y="39341425"/>
            <a:ext cx="10261600" cy="3000375"/>
          </a:xfrm>
          <a:prstGeom prst="rect">
            <a:avLst/>
          </a:prstGeom>
          <a:noFill/>
          <a:ln w="9525">
            <a:noFill/>
            <a:miter lim="800000"/>
            <a:headEnd/>
            <a:tailEnd/>
          </a:ln>
          <a:effectLst/>
        </p:spPr>
        <p:txBody>
          <a:bodyPr vert="horz" wrap="square" lIns="432054" tIns="216027" rIns="432054" bIns="216027" numCol="1" anchor="t" anchorCtr="0" compatLnSpc="1">
            <a:prstTxWarp prst="textNoShape">
              <a:avLst/>
            </a:prstTxWarp>
          </a:bodyPr>
          <a:lstStyle>
            <a:lvl1pPr algn="ctr" eaLnBrk="1" hangingPunct="1">
              <a:defRPr sz="5658">
                <a:latin typeface="Arial" charset="0"/>
              </a:defRPr>
            </a:lvl1pPr>
          </a:lstStyle>
          <a:p>
            <a:pPr>
              <a:defRPr/>
            </a:pPr>
            <a:endParaRPr lang="pt-BR"/>
          </a:p>
        </p:txBody>
      </p:sp>
      <p:sp>
        <p:nvSpPr>
          <p:cNvPr id="1030" name="Rectangle 6"/>
          <p:cNvSpPr>
            <a:spLocks noGrp="1" noChangeArrowheads="1"/>
          </p:cNvSpPr>
          <p:nvPr>
            <p:ph type="sldNum" sz="quarter" idx="4"/>
          </p:nvPr>
        </p:nvSpPr>
        <p:spPr bwMode="auto">
          <a:xfrm>
            <a:off x="23218775" y="39341425"/>
            <a:ext cx="7561263" cy="3000375"/>
          </a:xfrm>
          <a:prstGeom prst="rect">
            <a:avLst/>
          </a:prstGeom>
          <a:noFill/>
          <a:ln w="9525">
            <a:noFill/>
            <a:miter lim="800000"/>
            <a:headEnd/>
            <a:tailEnd/>
          </a:ln>
          <a:effectLst/>
        </p:spPr>
        <p:txBody>
          <a:bodyPr vert="horz" wrap="square" lIns="432054" tIns="216027" rIns="432054" bIns="216027" numCol="1" anchor="t" anchorCtr="0" compatLnSpc="1">
            <a:prstTxWarp prst="textNoShape">
              <a:avLst/>
            </a:prstTxWarp>
          </a:bodyPr>
          <a:lstStyle>
            <a:lvl1pPr algn="r" eaLnBrk="1" hangingPunct="1">
              <a:defRPr sz="5600"/>
            </a:lvl1pPr>
          </a:lstStyle>
          <a:p>
            <a:fld id="{944DB994-4B1A-4A27-B888-B3BB7EBDE0C6}" type="slidenum">
              <a:rPr lang="pt-BR" altLang="pt-PT"/>
              <a:pPr/>
              <a:t>‹nº›</a:t>
            </a:fld>
            <a:endParaRPr lang="pt-BR" altLang="pt-PT"/>
          </a:p>
        </p:txBody>
      </p:sp>
      <p:pic>
        <p:nvPicPr>
          <p:cNvPr id="2" name="Imagem 1" descr="Uma imagem com texto&#10;&#10;Descrição gerada automaticamente"/>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222375" y="0"/>
            <a:ext cx="30630813" cy="502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aixaDeTexto 3"/>
          <p:cNvSpPr txBox="1">
            <a:spLocks noChangeArrowheads="1"/>
          </p:cNvSpPr>
          <p:nvPr userDrawn="1"/>
        </p:nvSpPr>
        <p:spPr bwMode="auto">
          <a:xfrm>
            <a:off x="8101013" y="3700463"/>
            <a:ext cx="1619726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pt-PT" altLang="pt-PT" sz="4000" b="1">
                <a:solidFill>
                  <a:srgbClr val="0070C0"/>
                </a:solidFill>
              </a:rPr>
              <a:t>Coimbra </a:t>
            </a:r>
          </a:p>
          <a:p>
            <a:pPr algn="ctr"/>
            <a:r>
              <a:rPr lang="pt-PT" altLang="pt-PT" sz="4000" b="1">
                <a:solidFill>
                  <a:srgbClr val="0070C0"/>
                </a:solidFill>
              </a:rPr>
              <a:t>22, 23, 24 de março 2023</a:t>
            </a:r>
          </a:p>
        </p:txBody>
      </p:sp>
    </p:spTree>
  </p:cSld>
  <p:clrMap bg1="lt1" tx1="dk1" bg2="lt2" tx2="dk2" accent1="accent1" accent2="accent2" accent3="accent3" accent4="accent4" accent5="accent5" accent6="accent6" hlink="hlink" folHlink="folHlink"/>
  <p:sldLayoutIdLst>
    <p:sldLayoutId id="2147483649" r:id="rId1"/>
  </p:sldLayoutIdLst>
  <p:timing>
    <p:tnLst>
      <p:par>
        <p:cTn id="1" dur="indefinite" restart="never" nodeType="tmRoot"/>
      </p:par>
    </p:tnLst>
  </p:timing>
  <p:txStyles>
    <p:titleStyle>
      <a:lvl1pPr algn="ctr" defTabSz="3702050" rtl="0" eaLnBrk="0" fontAlgn="base" hangingPunct="0">
        <a:spcBef>
          <a:spcPct val="0"/>
        </a:spcBef>
        <a:spcAft>
          <a:spcPct val="0"/>
        </a:spcAft>
        <a:defRPr sz="17900">
          <a:solidFill>
            <a:schemeClr val="tx2"/>
          </a:solidFill>
          <a:latin typeface="+mj-lt"/>
          <a:ea typeface="+mj-ea"/>
          <a:cs typeface="+mj-cs"/>
        </a:defRPr>
      </a:lvl1pPr>
      <a:lvl2pPr algn="ctr" defTabSz="3702050" rtl="0" eaLnBrk="0" fontAlgn="base" hangingPunct="0">
        <a:spcBef>
          <a:spcPct val="0"/>
        </a:spcBef>
        <a:spcAft>
          <a:spcPct val="0"/>
        </a:spcAft>
        <a:defRPr sz="17900">
          <a:solidFill>
            <a:schemeClr val="tx2"/>
          </a:solidFill>
          <a:latin typeface="Arial" charset="0"/>
        </a:defRPr>
      </a:lvl2pPr>
      <a:lvl3pPr algn="ctr" defTabSz="3702050" rtl="0" eaLnBrk="0" fontAlgn="base" hangingPunct="0">
        <a:spcBef>
          <a:spcPct val="0"/>
        </a:spcBef>
        <a:spcAft>
          <a:spcPct val="0"/>
        </a:spcAft>
        <a:defRPr sz="17900">
          <a:solidFill>
            <a:schemeClr val="tx2"/>
          </a:solidFill>
          <a:latin typeface="Arial" charset="0"/>
        </a:defRPr>
      </a:lvl3pPr>
      <a:lvl4pPr algn="ctr" defTabSz="3702050" rtl="0" eaLnBrk="0" fontAlgn="base" hangingPunct="0">
        <a:spcBef>
          <a:spcPct val="0"/>
        </a:spcBef>
        <a:spcAft>
          <a:spcPct val="0"/>
        </a:spcAft>
        <a:defRPr sz="17900">
          <a:solidFill>
            <a:schemeClr val="tx2"/>
          </a:solidFill>
          <a:latin typeface="Arial" charset="0"/>
        </a:defRPr>
      </a:lvl4pPr>
      <a:lvl5pPr algn="ctr" defTabSz="3702050" rtl="0" eaLnBrk="0" fontAlgn="base" hangingPunct="0">
        <a:spcBef>
          <a:spcPct val="0"/>
        </a:spcBef>
        <a:spcAft>
          <a:spcPct val="0"/>
        </a:spcAft>
        <a:defRPr sz="17900">
          <a:solidFill>
            <a:schemeClr val="tx2"/>
          </a:solidFill>
          <a:latin typeface="Arial" charset="0"/>
        </a:defRPr>
      </a:lvl5pPr>
      <a:lvl6pPr marL="587868" algn="ctr" defTabSz="3702751" rtl="0" fontAlgn="base">
        <a:spcBef>
          <a:spcPct val="0"/>
        </a:spcBef>
        <a:spcAft>
          <a:spcPct val="0"/>
        </a:spcAft>
        <a:defRPr sz="17915">
          <a:solidFill>
            <a:schemeClr val="tx2"/>
          </a:solidFill>
          <a:latin typeface="Arial" charset="0"/>
        </a:defRPr>
      </a:lvl6pPr>
      <a:lvl7pPr marL="1175736" algn="ctr" defTabSz="3702751" rtl="0" fontAlgn="base">
        <a:spcBef>
          <a:spcPct val="0"/>
        </a:spcBef>
        <a:spcAft>
          <a:spcPct val="0"/>
        </a:spcAft>
        <a:defRPr sz="17915">
          <a:solidFill>
            <a:schemeClr val="tx2"/>
          </a:solidFill>
          <a:latin typeface="Arial" charset="0"/>
        </a:defRPr>
      </a:lvl7pPr>
      <a:lvl8pPr marL="1763603" algn="ctr" defTabSz="3702751" rtl="0" fontAlgn="base">
        <a:spcBef>
          <a:spcPct val="0"/>
        </a:spcBef>
        <a:spcAft>
          <a:spcPct val="0"/>
        </a:spcAft>
        <a:defRPr sz="17915">
          <a:solidFill>
            <a:schemeClr val="tx2"/>
          </a:solidFill>
          <a:latin typeface="Arial" charset="0"/>
        </a:defRPr>
      </a:lvl8pPr>
      <a:lvl9pPr marL="2351471" algn="ctr" defTabSz="3702751" rtl="0" fontAlgn="base">
        <a:spcBef>
          <a:spcPct val="0"/>
        </a:spcBef>
        <a:spcAft>
          <a:spcPct val="0"/>
        </a:spcAft>
        <a:defRPr sz="17915">
          <a:solidFill>
            <a:schemeClr val="tx2"/>
          </a:solidFill>
          <a:latin typeface="Arial" charset="0"/>
        </a:defRPr>
      </a:lvl9pPr>
    </p:titleStyle>
    <p:bodyStyle>
      <a:lvl1pPr marL="1387475" indent="-1387475" algn="l" defTabSz="3702050" rtl="0" eaLnBrk="0" fontAlgn="base" hangingPunct="0">
        <a:spcBef>
          <a:spcPct val="20000"/>
        </a:spcBef>
        <a:spcAft>
          <a:spcPct val="0"/>
        </a:spcAft>
        <a:buChar char="•"/>
        <a:defRPr sz="13000">
          <a:solidFill>
            <a:schemeClr val="tx1"/>
          </a:solidFill>
          <a:latin typeface="+mn-lt"/>
          <a:ea typeface="+mn-ea"/>
          <a:cs typeface="+mn-cs"/>
        </a:defRPr>
      </a:lvl1pPr>
      <a:lvl2pPr marL="3008313" indent="-1155700" algn="l" defTabSz="3702050" rtl="0" eaLnBrk="0" fontAlgn="base" hangingPunct="0">
        <a:spcBef>
          <a:spcPct val="20000"/>
        </a:spcBef>
        <a:spcAft>
          <a:spcPct val="0"/>
        </a:spcAft>
        <a:buChar char="–"/>
        <a:defRPr sz="11300">
          <a:solidFill>
            <a:schemeClr val="tx1"/>
          </a:solidFill>
          <a:latin typeface="+mn-lt"/>
        </a:defRPr>
      </a:lvl2pPr>
      <a:lvl3pPr marL="4629150" indent="-925513" algn="l" defTabSz="3702050" rtl="0" eaLnBrk="0" fontAlgn="base" hangingPunct="0">
        <a:spcBef>
          <a:spcPct val="20000"/>
        </a:spcBef>
        <a:spcAft>
          <a:spcPct val="0"/>
        </a:spcAft>
        <a:buChar char="•"/>
        <a:defRPr sz="9700">
          <a:solidFill>
            <a:schemeClr val="tx1"/>
          </a:solidFill>
          <a:latin typeface="+mn-lt"/>
        </a:defRPr>
      </a:lvl3pPr>
      <a:lvl4pPr marL="6478588" indent="-923925" algn="l" defTabSz="3702050" rtl="0" eaLnBrk="0" fontAlgn="base" hangingPunct="0">
        <a:spcBef>
          <a:spcPct val="20000"/>
        </a:spcBef>
        <a:spcAft>
          <a:spcPct val="0"/>
        </a:spcAft>
        <a:buChar char="–"/>
        <a:defRPr sz="8100">
          <a:solidFill>
            <a:schemeClr val="tx1"/>
          </a:solidFill>
          <a:latin typeface="+mn-lt"/>
        </a:defRPr>
      </a:lvl4pPr>
      <a:lvl5pPr marL="8331200" indent="-923925" algn="l" defTabSz="3702050" rtl="0" eaLnBrk="0" fontAlgn="base" hangingPunct="0">
        <a:spcBef>
          <a:spcPct val="20000"/>
        </a:spcBef>
        <a:spcAft>
          <a:spcPct val="0"/>
        </a:spcAft>
        <a:buChar char="»"/>
        <a:defRPr sz="8100">
          <a:solidFill>
            <a:schemeClr val="tx1"/>
          </a:solidFill>
          <a:latin typeface="+mn-lt"/>
        </a:defRPr>
      </a:lvl5pPr>
      <a:lvl6pPr marL="8920077" indent="-924668" algn="l" defTabSz="3702751" rtl="0" fontAlgn="base">
        <a:spcBef>
          <a:spcPct val="20000"/>
        </a:spcBef>
        <a:spcAft>
          <a:spcPct val="0"/>
        </a:spcAft>
        <a:buChar char="»"/>
        <a:defRPr sz="8143">
          <a:solidFill>
            <a:schemeClr val="tx1"/>
          </a:solidFill>
          <a:latin typeface="+mn-lt"/>
        </a:defRPr>
      </a:lvl6pPr>
      <a:lvl7pPr marL="9507945" indent="-924668" algn="l" defTabSz="3702751" rtl="0" fontAlgn="base">
        <a:spcBef>
          <a:spcPct val="20000"/>
        </a:spcBef>
        <a:spcAft>
          <a:spcPct val="0"/>
        </a:spcAft>
        <a:buChar char="»"/>
        <a:defRPr sz="8143">
          <a:solidFill>
            <a:schemeClr val="tx1"/>
          </a:solidFill>
          <a:latin typeface="+mn-lt"/>
        </a:defRPr>
      </a:lvl7pPr>
      <a:lvl8pPr marL="10095813" indent="-924668" algn="l" defTabSz="3702751" rtl="0" fontAlgn="base">
        <a:spcBef>
          <a:spcPct val="20000"/>
        </a:spcBef>
        <a:spcAft>
          <a:spcPct val="0"/>
        </a:spcAft>
        <a:buChar char="»"/>
        <a:defRPr sz="8143">
          <a:solidFill>
            <a:schemeClr val="tx1"/>
          </a:solidFill>
          <a:latin typeface="+mn-lt"/>
        </a:defRPr>
      </a:lvl8pPr>
      <a:lvl9pPr marL="10683680" indent="-924668" algn="l" defTabSz="3702751" rtl="0" fontAlgn="base">
        <a:spcBef>
          <a:spcPct val="20000"/>
        </a:spcBef>
        <a:spcAft>
          <a:spcPct val="0"/>
        </a:spcAft>
        <a:buChar char="»"/>
        <a:defRPr sz="8143">
          <a:solidFill>
            <a:schemeClr val="tx1"/>
          </a:solidFill>
          <a:latin typeface="+mn-lt"/>
        </a:defRPr>
      </a:lvl9pPr>
    </p:bodyStyle>
    <p:otherStyle>
      <a:defPPr>
        <a:defRPr lang="pt-BR"/>
      </a:defPPr>
      <a:lvl1pPr marL="0" algn="l" defTabSz="1175736" rtl="0" eaLnBrk="1" latinLnBrk="0" hangingPunct="1">
        <a:defRPr sz="2314" kern="1200">
          <a:solidFill>
            <a:schemeClr val="tx1"/>
          </a:solidFill>
          <a:latin typeface="+mn-lt"/>
          <a:ea typeface="+mn-ea"/>
          <a:cs typeface="+mn-cs"/>
        </a:defRPr>
      </a:lvl1pPr>
      <a:lvl2pPr marL="587868" algn="l" defTabSz="1175736" rtl="0" eaLnBrk="1" latinLnBrk="0" hangingPunct="1">
        <a:defRPr sz="2314" kern="1200">
          <a:solidFill>
            <a:schemeClr val="tx1"/>
          </a:solidFill>
          <a:latin typeface="+mn-lt"/>
          <a:ea typeface="+mn-ea"/>
          <a:cs typeface="+mn-cs"/>
        </a:defRPr>
      </a:lvl2pPr>
      <a:lvl3pPr marL="1175736" algn="l" defTabSz="1175736" rtl="0" eaLnBrk="1" latinLnBrk="0" hangingPunct="1">
        <a:defRPr sz="2314" kern="1200">
          <a:solidFill>
            <a:schemeClr val="tx1"/>
          </a:solidFill>
          <a:latin typeface="+mn-lt"/>
          <a:ea typeface="+mn-ea"/>
          <a:cs typeface="+mn-cs"/>
        </a:defRPr>
      </a:lvl3pPr>
      <a:lvl4pPr marL="1763603" algn="l" defTabSz="1175736" rtl="0" eaLnBrk="1" latinLnBrk="0" hangingPunct="1">
        <a:defRPr sz="2314" kern="1200">
          <a:solidFill>
            <a:schemeClr val="tx1"/>
          </a:solidFill>
          <a:latin typeface="+mn-lt"/>
          <a:ea typeface="+mn-ea"/>
          <a:cs typeface="+mn-cs"/>
        </a:defRPr>
      </a:lvl4pPr>
      <a:lvl5pPr marL="2351471" algn="l" defTabSz="1175736" rtl="0" eaLnBrk="1" latinLnBrk="0" hangingPunct="1">
        <a:defRPr sz="2314" kern="1200">
          <a:solidFill>
            <a:schemeClr val="tx1"/>
          </a:solidFill>
          <a:latin typeface="+mn-lt"/>
          <a:ea typeface="+mn-ea"/>
          <a:cs typeface="+mn-cs"/>
        </a:defRPr>
      </a:lvl5pPr>
      <a:lvl6pPr marL="2939339" algn="l" defTabSz="1175736" rtl="0" eaLnBrk="1" latinLnBrk="0" hangingPunct="1">
        <a:defRPr sz="2314" kern="1200">
          <a:solidFill>
            <a:schemeClr val="tx1"/>
          </a:solidFill>
          <a:latin typeface="+mn-lt"/>
          <a:ea typeface="+mn-ea"/>
          <a:cs typeface="+mn-cs"/>
        </a:defRPr>
      </a:lvl6pPr>
      <a:lvl7pPr marL="3527207" algn="l" defTabSz="1175736" rtl="0" eaLnBrk="1" latinLnBrk="0" hangingPunct="1">
        <a:defRPr sz="2314" kern="1200">
          <a:solidFill>
            <a:schemeClr val="tx1"/>
          </a:solidFill>
          <a:latin typeface="+mn-lt"/>
          <a:ea typeface="+mn-ea"/>
          <a:cs typeface="+mn-cs"/>
        </a:defRPr>
      </a:lvl7pPr>
      <a:lvl8pPr marL="4115074" algn="l" defTabSz="1175736" rtl="0" eaLnBrk="1" latinLnBrk="0" hangingPunct="1">
        <a:defRPr sz="2314" kern="1200">
          <a:solidFill>
            <a:schemeClr val="tx1"/>
          </a:solidFill>
          <a:latin typeface="+mn-lt"/>
          <a:ea typeface="+mn-ea"/>
          <a:cs typeface="+mn-cs"/>
        </a:defRPr>
      </a:lvl8pPr>
      <a:lvl9pPr marL="4702942" algn="l" defTabSz="1175736" rtl="0" eaLnBrk="1" latinLnBrk="0" hangingPunct="1">
        <a:defRPr sz="231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FFFFFF"/>
            </a:gs>
          </a:gsLst>
          <a:lin ang="4800000"/>
        </a:gradFill>
        <a:effectLst/>
      </p:bgPr>
    </p:bg>
    <p:spTree>
      <p:nvGrpSpPr>
        <p:cNvPr id="1" name=""/>
        <p:cNvGrpSpPr/>
        <p:nvPr/>
      </p:nvGrpSpPr>
      <p:grpSpPr>
        <a:xfrm>
          <a:off x="0" y="0"/>
          <a:ext cx="0" cy="0"/>
          <a:chOff x="0" y="0"/>
          <a:chExt cx="0" cy="0"/>
        </a:xfrm>
      </p:grpSpPr>
      <p:sp>
        <p:nvSpPr>
          <p:cNvPr id="2051" name="Text Box 11"/>
          <p:cNvSpPr txBox="1">
            <a:spLocks noChangeArrowheads="1"/>
          </p:cNvSpPr>
          <p:nvPr/>
        </p:nvSpPr>
        <p:spPr bwMode="auto">
          <a:xfrm>
            <a:off x="69850" y="42805350"/>
            <a:ext cx="32223075" cy="304800"/>
          </a:xfrm>
          <a:prstGeom prst="rect">
            <a:avLst/>
          </a:prstGeom>
          <a:solidFill>
            <a:srgbClr val="F389C3"/>
          </a:solidFill>
          <a:ln>
            <a:noFill/>
          </a:ln>
        </p:spPr>
        <p:txBody>
          <a:bodyPr lIns="117568" tIns="58784" rIns="117568" bIns="58784">
            <a:spAutoFit/>
          </a:bodyPr>
          <a:lstStyle>
            <a:lvl1pPr defTabSz="4319588">
              <a:spcBef>
                <a:spcPct val="20000"/>
              </a:spcBef>
              <a:buChar char="•"/>
              <a:defRPr sz="15200">
                <a:solidFill>
                  <a:schemeClr val="tx1"/>
                </a:solidFill>
                <a:latin typeface="Arial" panose="020B0604020202020204" pitchFamily="34" charset="0"/>
              </a:defRPr>
            </a:lvl1pPr>
            <a:lvl2pPr marL="742950" indent="-285750" defTabSz="4319588">
              <a:spcBef>
                <a:spcPct val="20000"/>
              </a:spcBef>
              <a:buChar char="–"/>
              <a:defRPr sz="13200">
                <a:solidFill>
                  <a:schemeClr val="tx1"/>
                </a:solidFill>
                <a:latin typeface="Arial" panose="020B0604020202020204" pitchFamily="34" charset="0"/>
              </a:defRPr>
            </a:lvl2pPr>
            <a:lvl3pPr marL="1143000" indent="-228600" defTabSz="4319588">
              <a:spcBef>
                <a:spcPct val="20000"/>
              </a:spcBef>
              <a:buChar char="•"/>
              <a:defRPr sz="11400">
                <a:solidFill>
                  <a:schemeClr val="tx1"/>
                </a:solidFill>
                <a:latin typeface="Arial" panose="020B0604020202020204" pitchFamily="34" charset="0"/>
              </a:defRPr>
            </a:lvl3pPr>
            <a:lvl4pPr marL="1600200" indent="-228600" defTabSz="4319588">
              <a:spcBef>
                <a:spcPct val="20000"/>
              </a:spcBef>
              <a:buChar char="–"/>
              <a:defRPr sz="9500">
                <a:solidFill>
                  <a:schemeClr val="tx1"/>
                </a:solidFill>
                <a:latin typeface="Arial" panose="020B0604020202020204" pitchFamily="34" charset="0"/>
              </a:defRPr>
            </a:lvl4pPr>
            <a:lvl5pPr marL="2057400" indent="-228600" defTabSz="4319588">
              <a:spcBef>
                <a:spcPct val="20000"/>
              </a:spcBef>
              <a:buChar char="»"/>
              <a:defRPr sz="9500">
                <a:solidFill>
                  <a:schemeClr val="tx1"/>
                </a:solidFill>
                <a:latin typeface="Arial" panose="020B0604020202020204" pitchFamily="34" charset="0"/>
              </a:defRPr>
            </a:lvl5pPr>
            <a:lvl6pPr marL="2514600" indent="-228600" defTabSz="4319588" eaLnBrk="0" fontAlgn="base" hangingPunct="0">
              <a:spcBef>
                <a:spcPct val="20000"/>
              </a:spcBef>
              <a:spcAft>
                <a:spcPct val="0"/>
              </a:spcAft>
              <a:buChar char="»"/>
              <a:defRPr sz="9500">
                <a:solidFill>
                  <a:schemeClr val="tx1"/>
                </a:solidFill>
                <a:latin typeface="Arial" panose="020B0604020202020204" pitchFamily="34" charset="0"/>
              </a:defRPr>
            </a:lvl6pPr>
            <a:lvl7pPr marL="2971800" indent="-228600" defTabSz="4319588" eaLnBrk="0" fontAlgn="base" hangingPunct="0">
              <a:spcBef>
                <a:spcPct val="20000"/>
              </a:spcBef>
              <a:spcAft>
                <a:spcPct val="0"/>
              </a:spcAft>
              <a:buChar char="»"/>
              <a:defRPr sz="9500">
                <a:solidFill>
                  <a:schemeClr val="tx1"/>
                </a:solidFill>
                <a:latin typeface="Arial" panose="020B0604020202020204" pitchFamily="34" charset="0"/>
              </a:defRPr>
            </a:lvl7pPr>
            <a:lvl8pPr marL="3429000" indent="-228600" defTabSz="4319588" eaLnBrk="0" fontAlgn="base" hangingPunct="0">
              <a:spcBef>
                <a:spcPct val="20000"/>
              </a:spcBef>
              <a:spcAft>
                <a:spcPct val="0"/>
              </a:spcAft>
              <a:buChar char="»"/>
              <a:defRPr sz="9500">
                <a:solidFill>
                  <a:schemeClr val="tx1"/>
                </a:solidFill>
                <a:latin typeface="Arial" panose="020B0604020202020204" pitchFamily="34" charset="0"/>
              </a:defRPr>
            </a:lvl8pPr>
            <a:lvl9pPr marL="3886200" indent="-228600" defTabSz="4319588" eaLnBrk="0" fontAlgn="base" hangingPunct="0">
              <a:spcBef>
                <a:spcPct val="20000"/>
              </a:spcBef>
              <a:spcAft>
                <a:spcPct val="0"/>
              </a:spcAft>
              <a:buChar char="»"/>
              <a:defRPr sz="9500">
                <a:solidFill>
                  <a:schemeClr val="tx1"/>
                </a:solidFill>
                <a:latin typeface="Arial" panose="020B0604020202020204" pitchFamily="34" charset="0"/>
              </a:defRPr>
            </a:lvl9pPr>
          </a:lstStyle>
          <a:p>
            <a:pPr eaLnBrk="1" hangingPunct="1">
              <a:spcBef>
                <a:spcPct val="0"/>
              </a:spcBef>
              <a:buFontTx/>
              <a:buNone/>
              <a:defRPr/>
            </a:pPr>
            <a:endParaRPr lang="pt-PT" altLang="pt-PT" sz="3086"/>
          </a:p>
        </p:txBody>
      </p:sp>
      <p:sp>
        <p:nvSpPr>
          <p:cNvPr id="2052" name="Text Box 16"/>
          <p:cNvSpPr txBox="1">
            <a:spLocks noChangeArrowheads="1"/>
          </p:cNvSpPr>
          <p:nvPr/>
        </p:nvSpPr>
        <p:spPr bwMode="auto">
          <a:xfrm>
            <a:off x="1806575" y="13660438"/>
            <a:ext cx="13393738" cy="5221287"/>
          </a:xfrm>
          <a:prstGeom prst="rect">
            <a:avLst/>
          </a:prstGeom>
          <a:noFill/>
          <a:ln>
            <a:noFill/>
          </a:ln>
        </p:spPr>
        <p:txBody>
          <a:bodyPr lIns="117568" tIns="58784" rIns="117568" bIns="58784">
            <a:spAutoFit/>
          </a:bodyPr>
          <a:lstStyle>
            <a:lvl1pPr defTabSz="4319588">
              <a:spcBef>
                <a:spcPct val="20000"/>
              </a:spcBef>
              <a:buChar char="•"/>
              <a:defRPr sz="15200">
                <a:solidFill>
                  <a:schemeClr val="tx1"/>
                </a:solidFill>
                <a:latin typeface="Arial" panose="020B0604020202020204" pitchFamily="34" charset="0"/>
              </a:defRPr>
            </a:lvl1pPr>
            <a:lvl2pPr marL="3509963" indent="-1349375" defTabSz="4319588">
              <a:spcBef>
                <a:spcPct val="20000"/>
              </a:spcBef>
              <a:buChar char="–"/>
              <a:defRPr sz="13200">
                <a:solidFill>
                  <a:schemeClr val="tx1"/>
                </a:solidFill>
                <a:latin typeface="Arial" panose="020B0604020202020204" pitchFamily="34" charset="0"/>
              </a:defRPr>
            </a:lvl2pPr>
            <a:lvl3pPr marL="5400675" indent="-1081088" defTabSz="4319588">
              <a:spcBef>
                <a:spcPct val="20000"/>
              </a:spcBef>
              <a:buChar char="•"/>
              <a:defRPr sz="11400">
                <a:solidFill>
                  <a:schemeClr val="tx1"/>
                </a:solidFill>
                <a:latin typeface="Arial" panose="020B0604020202020204" pitchFamily="34" charset="0"/>
              </a:defRPr>
            </a:lvl3pPr>
            <a:lvl4pPr marL="7559675" indent="-1077913" defTabSz="4319588">
              <a:spcBef>
                <a:spcPct val="20000"/>
              </a:spcBef>
              <a:buChar char="–"/>
              <a:defRPr sz="9500">
                <a:solidFill>
                  <a:schemeClr val="tx1"/>
                </a:solidFill>
                <a:latin typeface="Arial" panose="020B0604020202020204" pitchFamily="34" charset="0"/>
              </a:defRPr>
            </a:lvl4pPr>
            <a:lvl5pPr marL="9720263" indent="-1077913" defTabSz="4319588">
              <a:spcBef>
                <a:spcPct val="20000"/>
              </a:spcBef>
              <a:buChar char="»"/>
              <a:defRPr sz="9500">
                <a:solidFill>
                  <a:schemeClr val="tx1"/>
                </a:solidFill>
                <a:latin typeface="Arial" panose="020B0604020202020204" pitchFamily="34" charset="0"/>
              </a:defRPr>
            </a:lvl5pPr>
            <a:lvl6pPr marL="10177463" indent="-1077913" defTabSz="4319588" eaLnBrk="0" fontAlgn="base" hangingPunct="0">
              <a:spcBef>
                <a:spcPct val="20000"/>
              </a:spcBef>
              <a:spcAft>
                <a:spcPct val="0"/>
              </a:spcAft>
              <a:buChar char="»"/>
              <a:defRPr sz="9500">
                <a:solidFill>
                  <a:schemeClr val="tx1"/>
                </a:solidFill>
                <a:latin typeface="Arial" panose="020B0604020202020204" pitchFamily="34" charset="0"/>
              </a:defRPr>
            </a:lvl6pPr>
            <a:lvl7pPr marL="10634663" indent="-1077913" defTabSz="4319588" eaLnBrk="0" fontAlgn="base" hangingPunct="0">
              <a:spcBef>
                <a:spcPct val="20000"/>
              </a:spcBef>
              <a:spcAft>
                <a:spcPct val="0"/>
              </a:spcAft>
              <a:buChar char="»"/>
              <a:defRPr sz="9500">
                <a:solidFill>
                  <a:schemeClr val="tx1"/>
                </a:solidFill>
                <a:latin typeface="Arial" panose="020B0604020202020204" pitchFamily="34" charset="0"/>
              </a:defRPr>
            </a:lvl7pPr>
            <a:lvl8pPr marL="11091863" indent="-1077913" defTabSz="4319588" eaLnBrk="0" fontAlgn="base" hangingPunct="0">
              <a:spcBef>
                <a:spcPct val="20000"/>
              </a:spcBef>
              <a:spcAft>
                <a:spcPct val="0"/>
              </a:spcAft>
              <a:buChar char="»"/>
              <a:defRPr sz="9500">
                <a:solidFill>
                  <a:schemeClr val="tx1"/>
                </a:solidFill>
                <a:latin typeface="Arial" panose="020B0604020202020204" pitchFamily="34" charset="0"/>
              </a:defRPr>
            </a:lvl8pPr>
            <a:lvl9pPr marL="11549063" indent="-1077913" defTabSz="4319588" eaLnBrk="0" fontAlgn="base" hangingPunct="0">
              <a:spcBef>
                <a:spcPct val="20000"/>
              </a:spcBef>
              <a:spcAft>
                <a:spcPct val="0"/>
              </a:spcAft>
              <a:buChar char="»"/>
              <a:defRPr sz="9500">
                <a:solidFill>
                  <a:schemeClr val="tx1"/>
                </a:solidFill>
                <a:latin typeface="Arial" panose="020B0604020202020204" pitchFamily="34" charset="0"/>
              </a:defRPr>
            </a:lvl9pPr>
          </a:lstStyle>
          <a:p>
            <a:pPr algn="just" eaLnBrk="1" hangingPunct="1">
              <a:lnSpc>
                <a:spcPct val="140000"/>
              </a:lnSpc>
              <a:spcBef>
                <a:spcPct val="0"/>
              </a:spcBef>
              <a:buFontTx/>
              <a:buNone/>
              <a:defRPr/>
            </a:pPr>
            <a:r>
              <a:rPr lang="pt-BR" altLang="pt-PT" sz="3429" dirty="0">
                <a:latin typeface="Calibri" panose="020F0502020204030204" pitchFamily="34" charset="0"/>
                <a:cs typeface="Calibri" panose="020F0502020204030204" pitchFamily="34" charset="0"/>
              </a:rPr>
              <a:t>Texto texto texto texto texto texto texto texto texto texto texto texto texto texto texto texto texto texto texto texto texto texto texto texto texto texto texto texto texto texto texto texto texto texto texto texto texto texto</a:t>
            </a:r>
          </a:p>
          <a:p>
            <a:pPr algn="just" eaLnBrk="1" hangingPunct="1">
              <a:lnSpc>
                <a:spcPct val="140000"/>
              </a:lnSpc>
              <a:spcBef>
                <a:spcPct val="0"/>
              </a:spcBef>
              <a:buFontTx/>
              <a:buNone/>
              <a:defRPr/>
            </a:pPr>
            <a:r>
              <a:rPr lang="pt-BR" altLang="pt-PT" sz="3429" dirty="0">
                <a:latin typeface="Calibri" panose="020F0502020204030204" pitchFamily="34" charset="0"/>
                <a:cs typeface="Calibri" panose="020F0502020204030204" pitchFamily="34" charset="0"/>
              </a:rPr>
              <a:t>Texto texto texto texto texto texto texto texto texto texto texto texto texto texto texto texto texto texto texto texto texto texto texto texto texto texto texto texto texto texto texto textotexto texto texto texto texto texto texto texto texto texto texto texto texto texto texto texto texto texto texto</a:t>
            </a:r>
          </a:p>
        </p:txBody>
      </p:sp>
      <p:sp>
        <p:nvSpPr>
          <p:cNvPr id="2054" name="Text Box 24"/>
          <p:cNvSpPr txBox="1">
            <a:spLocks noChangeArrowheads="1"/>
          </p:cNvSpPr>
          <p:nvPr/>
        </p:nvSpPr>
        <p:spPr bwMode="auto">
          <a:xfrm>
            <a:off x="16721138" y="38357175"/>
            <a:ext cx="13393737" cy="3019425"/>
          </a:xfrm>
          <a:prstGeom prst="rect">
            <a:avLst/>
          </a:prstGeom>
          <a:noFill/>
          <a:ln>
            <a:noFill/>
          </a:ln>
        </p:spPr>
        <p:txBody>
          <a:bodyPr lIns="117568" tIns="58784" rIns="117568" bIns="58784">
            <a:spAutoFit/>
          </a:bodyPr>
          <a:lstStyle>
            <a:lvl1pPr defTabSz="4319588">
              <a:spcBef>
                <a:spcPct val="20000"/>
              </a:spcBef>
              <a:buChar char="•"/>
              <a:defRPr sz="15200">
                <a:solidFill>
                  <a:schemeClr val="tx1"/>
                </a:solidFill>
                <a:latin typeface="Arial" panose="020B0604020202020204" pitchFamily="34" charset="0"/>
              </a:defRPr>
            </a:lvl1pPr>
            <a:lvl2pPr marL="3509963" indent="-1349375" defTabSz="4319588">
              <a:spcBef>
                <a:spcPct val="20000"/>
              </a:spcBef>
              <a:buChar char="–"/>
              <a:defRPr sz="13200">
                <a:solidFill>
                  <a:schemeClr val="tx1"/>
                </a:solidFill>
                <a:latin typeface="Arial" panose="020B0604020202020204" pitchFamily="34" charset="0"/>
              </a:defRPr>
            </a:lvl2pPr>
            <a:lvl3pPr marL="5400675" indent="-1081088" defTabSz="4319588">
              <a:spcBef>
                <a:spcPct val="20000"/>
              </a:spcBef>
              <a:buChar char="•"/>
              <a:defRPr sz="11400">
                <a:solidFill>
                  <a:schemeClr val="tx1"/>
                </a:solidFill>
                <a:latin typeface="Arial" panose="020B0604020202020204" pitchFamily="34" charset="0"/>
              </a:defRPr>
            </a:lvl3pPr>
            <a:lvl4pPr marL="7559675" indent="-1077913" defTabSz="4319588">
              <a:spcBef>
                <a:spcPct val="20000"/>
              </a:spcBef>
              <a:buChar char="–"/>
              <a:defRPr sz="9500">
                <a:solidFill>
                  <a:schemeClr val="tx1"/>
                </a:solidFill>
                <a:latin typeface="Arial" panose="020B0604020202020204" pitchFamily="34" charset="0"/>
              </a:defRPr>
            </a:lvl4pPr>
            <a:lvl5pPr marL="9720263" indent="-1077913" defTabSz="4319588">
              <a:spcBef>
                <a:spcPct val="20000"/>
              </a:spcBef>
              <a:buChar char="»"/>
              <a:defRPr sz="9500">
                <a:solidFill>
                  <a:schemeClr val="tx1"/>
                </a:solidFill>
                <a:latin typeface="Arial" panose="020B0604020202020204" pitchFamily="34" charset="0"/>
              </a:defRPr>
            </a:lvl5pPr>
            <a:lvl6pPr marL="10177463" indent="-1077913" defTabSz="4319588" eaLnBrk="0" fontAlgn="base" hangingPunct="0">
              <a:spcBef>
                <a:spcPct val="20000"/>
              </a:spcBef>
              <a:spcAft>
                <a:spcPct val="0"/>
              </a:spcAft>
              <a:buChar char="»"/>
              <a:defRPr sz="9500">
                <a:solidFill>
                  <a:schemeClr val="tx1"/>
                </a:solidFill>
                <a:latin typeface="Arial" panose="020B0604020202020204" pitchFamily="34" charset="0"/>
              </a:defRPr>
            </a:lvl6pPr>
            <a:lvl7pPr marL="10634663" indent="-1077913" defTabSz="4319588" eaLnBrk="0" fontAlgn="base" hangingPunct="0">
              <a:spcBef>
                <a:spcPct val="20000"/>
              </a:spcBef>
              <a:spcAft>
                <a:spcPct val="0"/>
              </a:spcAft>
              <a:buChar char="»"/>
              <a:defRPr sz="9500">
                <a:solidFill>
                  <a:schemeClr val="tx1"/>
                </a:solidFill>
                <a:latin typeface="Arial" panose="020B0604020202020204" pitchFamily="34" charset="0"/>
              </a:defRPr>
            </a:lvl7pPr>
            <a:lvl8pPr marL="11091863" indent="-1077913" defTabSz="4319588" eaLnBrk="0" fontAlgn="base" hangingPunct="0">
              <a:spcBef>
                <a:spcPct val="20000"/>
              </a:spcBef>
              <a:spcAft>
                <a:spcPct val="0"/>
              </a:spcAft>
              <a:buChar char="»"/>
              <a:defRPr sz="9500">
                <a:solidFill>
                  <a:schemeClr val="tx1"/>
                </a:solidFill>
                <a:latin typeface="Arial" panose="020B0604020202020204" pitchFamily="34" charset="0"/>
              </a:defRPr>
            </a:lvl8pPr>
            <a:lvl9pPr marL="11549063" indent="-1077913" defTabSz="4319588" eaLnBrk="0" fontAlgn="base" hangingPunct="0">
              <a:spcBef>
                <a:spcPct val="20000"/>
              </a:spcBef>
              <a:spcAft>
                <a:spcPct val="0"/>
              </a:spcAft>
              <a:buChar char="»"/>
              <a:defRPr sz="9500">
                <a:solidFill>
                  <a:schemeClr val="tx1"/>
                </a:solidFill>
                <a:latin typeface="Arial" panose="020B0604020202020204" pitchFamily="34" charset="0"/>
              </a:defRPr>
            </a:lvl9pPr>
          </a:lstStyle>
          <a:p>
            <a:pPr algn="just" eaLnBrk="1" hangingPunct="1">
              <a:lnSpc>
                <a:spcPct val="140000"/>
              </a:lnSpc>
              <a:spcBef>
                <a:spcPct val="0"/>
              </a:spcBef>
              <a:buFontTx/>
              <a:buNone/>
              <a:defRPr/>
            </a:pPr>
            <a:r>
              <a:rPr lang="pt-BR" altLang="pt-PT" sz="2743">
                <a:latin typeface="Calibri" panose="020F0502020204030204" pitchFamily="34" charset="0"/>
                <a:cs typeface="Calibri" panose="020F0502020204030204" pitchFamily="34" charset="0"/>
              </a:rPr>
              <a:t>Texto texto texto texto texto texto texto texto texto texto texto texto texto texto texto texto texto texto texto texto texto texto texto texto texto texto texto texto</a:t>
            </a:r>
          </a:p>
          <a:p>
            <a:pPr algn="just" eaLnBrk="1" hangingPunct="1">
              <a:lnSpc>
                <a:spcPct val="140000"/>
              </a:lnSpc>
              <a:spcBef>
                <a:spcPct val="0"/>
              </a:spcBef>
              <a:buFontTx/>
              <a:buNone/>
              <a:defRPr/>
            </a:pPr>
            <a:r>
              <a:rPr lang="pt-BR" altLang="pt-PT" sz="2743">
                <a:latin typeface="Calibri" panose="020F0502020204030204" pitchFamily="34" charset="0"/>
                <a:cs typeface="Calibri" panose="020F0502020204030204" pitchFamily="34" charset="0"/>
              </a:rPr>
              <a:t>Texto texto texto texto texto texto texto texto texto texto texto texto texto texto texto texto texto texto texto textoTexto texto texto texto texto texto texto texto</a:t>
            </a:r>
          </a:p>
          <a:p>
            <a:pPr algn="just" eaLnBrk="1" hangingPunct="1">
              <a:lnSpc>
                <a:spcPct val="140000"/>
              </a:lnSpc>
              <a:spcBef>
                <a:spcPct val="0"/>
              </a:spcBef>
              <a:buFontTx/>
              <a:buNone/>
              <a:defRPr/>
            </a:pPr>
            <a:r>
              <a:rPr lang="pt-BR" altLang="pt-PT" sz="2743">
                <a:latin typeface="Calibri" panose="020F0502020204030204" pitchFamily="34" charset="0"/>
                <a:cs typeface="Calibri" panose="020F0502020204030204" pitchFamily="34" charset="0"/>
              </a:rPr>
              <a:t>texto texto texto texto texto textoTexto texto texto texto texto texto texto texto</a:t>
            </a:r>
          </a:p>
        </p:txBody>
      </p:sp>
      <p:sp>
        <p:nvSpPr>
          <p:cNvPr id="2055" name="Text Box 17"/>
          <p:cNvSpPr txBox="1">
            <a:spLocks noChangeArrowheads="1"/>
          </p:cNvSpPr>
          <p:nvPr/>
        </p:nvSpPr>
        <p:spPr bwMode="auto">
          <a:xfrm>
            <a:off x="1792288" y="26506488"/>
            <a:ext cx="13393737" cy="6699250"/>
          </a:xfrm>
          <a:prstGeom prst="rect">
            <a:avLst/>
          </a:prstGeom>
          <a:noFill/>
          <a:ln>
            <a:noFill/>
          </a:ln>
        </p:spPr>
        <p:txBody>
          <a:bodyPr lIns="117568" tIns="58784" rIns="117568" bIns="58784">
            <a:spAutoFit/>
          </a:bodyPr>
          <a:lstStyle>
            <a:lvl1pPr>
              <a:spcBef>
                <a:spcPct val="20000"/>
              </a:spcBef>
              <a:buChar char="•"/>
              <a:defRPr sz="15200">
                <a:solidFill>
                  <a:schemeClr val="tx1"/>
                </a:solidFill>
                <a:latin typeface="Arial" panose="020B0604020202020204" pitchFamily="34" charset="0"/>
              </a:defRPr>
            </a:lvl1pPr>
            <a:lvl2pPr marL="742950" indent="-285750">
              <a:spcBef>
                <a:spcPct val="20000"/>
              </a:spcBef>
              <a:buChar char="–"/>
              <a:defRPr sz="13200">
                <a:solidFill>
                  <a:schemeClr val="tx1"/>
                </a:solidFill>
                <a:latin typeface="Arial" panose="020B0604020202020204" pitchFamily="34" charset="0"/>
              </a:defRPr>
            </a:lvl2pPr>
            <a:lvl3pPr marL="1143000" indent="-228600">
              <a:spcBef>
                <a:spcPct val="20000"/>
              </a:spcBef>
              <a:buChar char="•"/>
              <a:defRPr sz="11400">
                <a:solidFill>
                  <a:schemeClr val="tx1"/>
                </a:solidFill>
                <a:latin typeface="Arial" panose="020B0604020202020204" pitchFamily="34" charset="0"/>
              </a:defRPr>
            </a:lvl3pPr>
            <a:lvl4pPr marL="1600200" indent="-228600">
              <a:spcBef>
                <a:spcPct val="20000"/>
              </a:spcBef>
              <a:buChar char="–"/>
              <a:defRPr sz="9500">
                <a:solidFill>
                  <a:schemeClr val="tx1"/>
                </a:solidFill>
                <a:latin typeface="Arial" panose="020B0604020202020204" pitchFamily="34" charset="0"/>
              </a:defRPr>
            </a:lvl4pPr>
            <a:lvl5pPr marL="2057400" indent="-228600">
              <a:spcBef>
                <a:spcPct val="20000"/>
              </a:spcBef>
              <a:buChar char="»"/>
              <a:defRPr sz="95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5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5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5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500">
                <a:solidFill>
                  <a:schemeClr val="tx1"/>
                </a:solidFill>
                <a:latin typeface="Arial" panose="020B0604020202020204" pitchFamily="34" charset="0"/>
              </a:defRPr>
            </a:lvl9pPr>
          </a:lstStyle>
          <a:p>
            <a:pPr algn="just" eaLnBrk="1" hangingPunct="1">
              <a:lnSpc>
                <a:spcPct val="140000"/>
              </a:lnSpc>
              <a:spcBef>
                <a:spcPct val="0"/>
              </a:spcBef>
              <a:buFontTx/>
              <a:buNone/>
              <a:defRPr/>
            </a:pPr>
            <a:r>
              <a:rPr lang="pt-BR" altLang="pt-PT" sz="3429" dirty="0">
                <a:latin typeface="Calibri" panose="020F0502020204030204" pitchFamily="34" charset="0"/>
                <a:cs typeface="Calibri" panose="020F0502020204030204" pitchFamily="34" charset="0"/>
              </a:rPr>
              <a:t>Texto texto texto texto texto texto texto texto texto texto texto texto texto texto texto texto texto texto texto texto texto texto texto texto texto texto texto texto</a:t>
            </a:r>
          </a:p>
          <a:p>
            <a:pPr algn="just" eaLnBrk="1" hangingPunct="1">
              <a:lnSpc>
                <a:spcPct val="140000"/>
              </a:lnSpc>
              <a:spcBef>
                <a:spcPct val="0"/>
              </a:spcBef>
              <a:buFontTx/>
              <a:buNone/>
              <a:defRPr/>
            </a:pPr>
            <a:r>
              <a:rPr lang="pt-BR" altLang="pt-PT" sz="3429" dirty="0">
                <a:latin typeface="Calibri" panose="020F0502020204030204" pitchFamily="34" charset="0"/>
                <a:cs typeface="Calibri" panose="020F0502020204030204" pitchFamily="34" charset="0"/>
              </a:rPr>
              <a:t>texto texto texto texto texto texto texto texto texto texto texto texto texto texto texto texto textotexto texto texto texto texto texto texto texto texto texto texto texto texto texto texto texto textotexto texto texto texto texto texto texto textotexto texto texto texto texto texto texto textotexto texto texto texto texto texto texto texto</a:t>
            </a:r>
          </a:p>
          <a:p>
            <a:pPr algn="just" eaLnBrk="1" hangingPunct="1">
              <a:lnSpc>
                <a:spcPct val="140000"/>
              </a:lnSpc>
              <a:spcBef>
                <a:spcPct val="0"/>
              </a:spcBef>
              <a:buFontTx/>
              <a:buNone/>
              <a:defRPr/>
            </a:pPr>
            <a:r>
              <a:rPr lang="pt-BR" altLang="pt-PT" sz="3429" dirty="0">
                <a:latin typeface="Calibri" panose="020F0502020204030204" pitchFamily="34" charset="0"/>
                <a:cs typeface="Calibri" panose="020F0502020204030204" pitchFamily="34" charset="0"/>
              </a:rPr>
              <a:t>texto texto texto texto texto texto</a:t>
            </a:r>
          </a:p>
        </p:txBody>
      </p:sp>
      <p:sp>
        <p:nvSpPr>
          <p:cNvPr id="2056" name="Text Box 17"/>
          <p:cNvSpPr txBox="1">
            <a:spLocks noChangeArrowheads="1"/>
          </p:cNvSpPr>
          <p:nvPr/>
        </p:nvSpPr>
        <p:spPr bwMode="auto">
          <a:xfrm>
            <a:off x="1792288" y="34974213"/>
            <a:ext cx="13393737" cy="5959475"/>
          </a:xfrm>
          <a:prstGeom prst="rect">
            <a:avLst/>
          </a:prstGeom>
          <a:noFill/>
          <a:ln>
            <a:noFill/>
          </a:ln>
        </p:spPr>
        <p:txBody>
          <a:bodyPr lIns="117568" tIns="58784" rIns="117568" bIns="58784">
            <a:spAutoFit/>
          </a:bodyPr>
          <a:lstStyle>
            <a:lvl1pPr defTabSz="4319588">
              <a:spcBef>
                <a:spcPct val="20000"/>
              </a:spcBef>
              <a:buChar char="•"/>
              <a:defRPr sz="15200">
                <a:solidFill>
                  <a:schemeClr val="tx1"/>
                </a:solidFill>
                <a:latin typeface="Arial" panose="020B0604020202020204" pitchFamily="34" charset="0"/>
              </a:defRPr>
            </a:lvl1pPr>
            <a:lvl2pPr marL="3509963" indent="-1349375" defTabSz="4319588">
              <a:spcBef>
                <a:spcPct val="20000"/>
              </a:spcBef>
              <a:buChar char="–"/>
              <a:defRPr sz="13200">
                <a:solidFill>
                  <a:schemeClr val="tx1"/>
                </a:solidFill>
                <a:latin typeface="Arial" panose="020B0604020202020204" pitchFamily="34" charset="0"/>
              </a:defRPr>
            </a:lvl2pPr>
            <a:lvl3pPr marL="5400675" indent="-1081088" defTabSz="4319588">
              <a:spcBef>
                <a:spcPct val="20000"/>
              </a:spcBef>
              <a:buChar char="•"/>
              <a:defRPr sz="11400">
                <a:solidFill>
                  <a:schemeClr val="tx1"/>
                </a:solidFill>
                <a:latin typeface="Arial" panose="020B0604020202020204" pitchFamily="34" charset="0"/>
              </a:defRPr>
            </a:lvl3pPr>
            <a:lvl4pPr marL="7559675" indent="-1077913" defTabSz="4319588">
              <a:spcBef>
                <a:spcPct val="20000"/>
              </a:spcBef>
              <a:buChar char="–"/>
              <a:defRPr sz="9500">
                <a:solidFill>
                  <a:schemeClr val="tx1"/>
                </a:solidFill>
                <a:latin typeface="Arial" panose="020B0604020202020204" pitchFamily="34" charset="0"/>
              </a:defRPr>
            </a:lvl4pPr>
            <a:lvl5pPr marL="9720263" indent="-1077913" defTabSz="4319588">
              <a:spcBef>
                <a:spcPct val="20000"/>
              </a:spcBef>
              <a:buChar char="»"/>
              <a:defRPr sz="9500">
                <a:solidFill>
                  <a:schemeClr val="tx1"/>
                </a:solidFill>
                <a:latin typeface="Arial" panose="020B0604020202020204" pitchFamily="34" charset="0"/>
              </a:defRPr>
            </a:lvl5pPr>
            <a:lvl6pPr marL="10177463" indent="-1077913" defTabSz="4319588" eaLnBrk="0" fontAlgn="base" hangingPunct="0">
              <a:spcBef>
                <a:spcPct val="20000"/>
              </a:spcBef>
              <a:spcAft>
                <a:spcPct val="0"/>
              </a:spcAft>
              <a:buChar char="»"/>
              <a:defRPr sz="9500">
                <a:solidFill>
                  <a:schemeClr val="tx1"/>
                </a:solidFill>
                <a:latin typeface="Arial" panose="020B0604020202020204" pitchFamily="34" charset="0"/>
              </a:defRPr>
            </a:lvl6pPr>
            <a:lvl7pPr marL="10634663" indent="-1077913" defTabSz="4319588" eaLnBrk="0" fontAlgn="base" hangingPunct="0">
              <a:spcBef>
                <a:spcPct val="20000"/>
              </a:spcBef>
              <a:spcAft>
                <a:spcPct val="0"/>
              </a:spcAft>
              <a:buChar char="»"/>
              <a:defRPr sz="9500">
                <a:solidFill>
                  <a:schemeClr val="tx1"/>
                </a:solidFill>
                <a:latin typeface="Arial" panose="020B0604020202020204" pitchFamily="34" charset="0"/>
              </a:defRPr>
            </a:lvl7pPr>
            <a:lvl8pPr marL="11091863" indent="-1077913" defTabSz="4319588" eaLnBrk="0" fontAlgn="base" hangingPunct="0">
              <a:spcBef>
                <a:spcPct val="20000"/>
              </a:spcBef>
              <a:spcAft>
                <a:spcPct val="0"/>
              </a:spcAft>
              <a:buChar char="»"/>
              <a:defRPr sz="9500">
                <a:solidFill>
                  <a:schemeClr val="tx1"/>
                </a:solidFill>
                <a:latin typeface="Arial" panose="020B0604020202020204" pitchFamily="34" charset="0"/>
              </a:defRPr>
            </a:lvl8pPr>
            <a:lvl9pPr marL="11549063" indent="-1077913" defTabSz="4319588" eaLnBrk="0" fontAlgn="base" hangingPunct="0">
              <a:spcBef>
                <a:spcPct val="20000"/>
              </a:spcBef>
              <a:spcAft>
                <a:spcPct val="0"/>
              </a:spcAft>
              <a:buChar char="»"/>
              <a:defRPr sz="9500">
                <a:solidFill>
                  <a:schemeClr val="tx1"/>
                </a:solidFill>
                <a:latin typeface="Arial" panose="020B0604020202020204" pitchFamily="34" charset="0"/>
              </a:defRPr>
            </a:lvl9pPr>
          </a:lstStyle>
          <a:p>
            <a:pPr algn="just" eaLnBrk="1" hangingPunct="1">
              <a:lnSpc>
                <a:spcPct val="140000"/>
              </a:lnSpc>
              <a:spcBef>
                <a:spcPct val="0"/>
              </a:spcBef>
              <a:buFontTx/>
              <a:buNone/>
              <a:defRPr/>
            </a:pPr>
            <a:r>
              <a:rPr lang="pt-BR" altLang="pt-PT" sz="3429">
                <a:latin typeface="Calibri" panose="020F0502020204030204" pitchFamily="34" charset="0"/>
                <a:cs typeface="Calibri" panose="020F0502020204030204" pitchFamily="34" charset="0"/>
              </a:rPr>
              <a:t>Texto texto texto texto texto texto texto texto texto texto texto texto texto texto texto texto texto texto texto texto texto texto texto texto texto texto texto texto</a:t>
            </a:r>
          </a:p>
          <a:p>
            <a:pPr algn="just" eaLnBrk="1" hangingPunct="1">
              <a:lnSpc>
                <a:spcPct val="140000"/>
              </a:lnSpc>
              <a:spcBef>
                <a:spcPct val="0"/>
              </a:spcBef>
              <a:buFontTx/>
              <a:buNone/>
              <a:defRPr/>
            </a:pPr>
            <a:r>
              <a:rPr lang="pt-BR" altLang="pt-PT" sz="3429">
                <a:latin typeface="Calibri" panose="020F0502020204030204" pitchFamily="34" charset="0"/>
                <a:cs typeface="Calibri" panose="020F0502020204030204" pitchFamily="34" charset="0"/>
              </a:rPr>
              <a:t>texto texto texto texto texto texto texto texto texto texto texto texto texto texto texto texto textotexto texto texto texto texto texto texto</a:t>
            </a:r>
          </a:p>
          <a:p>
            <a:pPr algn="just" eaLnBrk="1" hangingPunct="1">
              <a:lnSpc>
                <a:spcPct val="140000"/>
              </a:lnSpc>
              <a:spcBef>
                <a:spcPct val="0"/>
              </a:spcBef>
              <a:buFontTx/>
              <a:buNone/>
              <a:defRPr/>
            </a:pPr>
            <a:r>
              <a:rPr lang="pt-BR" altLang="pt-PT" sz="3429">
                <a:latin typeface="Calibri" panose="020F0502020204030204" pitchFamily="34" charset="0"/>
                <a:cs typeface="Calibri" panose="020F0502020204030204" pitchFamily="34" charset="0"/>
              </a:rPr>
              <a:t>texto texto</a:t>
            </a:r>
          </a:p>
          <a:p>
            <a:pPr algn="just" eaLnBrk="1" hangingPunct="1">
              <a:lnSpc>
                <a:spcPct val="140000"/>
              </a:lnSpc>
              <a:spcBef>
                <a:spcPct val="0"/>
              </a:spcBef>
              <a:buFontTx/>
              <a:buNone/>
              <a:defRPr/>
            </a:pPr>
            <a:r>
              <a:rPr lang="pt-BR" altLang="pt-PT" sz="3429">
                <a:latin typeface="Calibri" panose="020F0502020204030204" pitchFamily="34" charset="0"/>
                <a:cs typeface="Calibri" panose="020F0502020204030204" pitchFamily="34" charset="0"/>
              </a:rPr>
              <a:t>texto texto texto texto texto texto texto texto texto texto texto texto texto texto texto texto textotexto texto texto texto texto texto texto</a:t>
            </a:r>
          </a:p>
        </p:txBody>
      </p:sp>
      <p:sp>
        <p:nvSpPr>
          <p:cNvPr id="2058" name="Retângulo 28"/>
          <p:cNvSpPr>
            <a:spLocks noChangeArrowheads="1"/>
          </p:cNvSpPr>
          <p:nvPr/>
        </p:nvSpPr>
        <p:spPr bwMode="auto">
          <a:xfrm>
            <a:off x="18186400" y="19362738"/>
            <a:ext cx="10463213" cy="5951537"/>
          </a:xfrm>
          <a:prstGeom prst="rect">
            <a:avLst/>
          </a:prstGeom>
          <a:noFill/>
          <a:ln>
            <a:noFill/>
          </a:ln>
        </p:spPr>
        <p:txBody>
          <a:bodyPr/>
          <a:lstStyle>
            <a:lvl1pPr defTabSz="2879725">
              <a:spcBef>
                <a:spcPct val="20000"/>
              </a:spcBef>
              <a:buChar char="•"/>
              <a:defRPr sz="15200">
                <a:solidFill>
                  <a:schemeClr val="tx1"/>
                </a:solidFill>
                <a:latin typeface="Arial" panose="020B0604020202020204" pitchFamily="34" charset="0"/>
              </a:defRPr>
            </a:lvl1pPr>
            <a:lvl2pPr marL="742950" indent="-285750" defTabSz="2879725">
              <a:spcBef>
                <a:spcPct val="20000"/>
              </a:spcBef>
              <a:buChar char="–"/>
              <a:defRPr sz="13200">
                <a:solidFill>
                  <a:schemeClr val="tx1"/>
                </a:solidFill>
                <a:latin typeface="Arial" panose="020B0604020202020204" pitchFamily="34" charset="0"/>
              </a:defRPr>
            </a:lvl2pPr>
            <a:lvl3pPr marL="1143000" indent="-228600" defTabSz="2879725">
              <a:spcBef>
                <a:spcPct val="20000"/>
              </a:spcBef>
              <a:buChar char="•"/>
              <a:defRPr sz="11400">
                <a:solidFill>
                  <a:schemeClr val="tx1"/>
                </a:solidFill>
                <a:latin typeface="Arial" panose="020B0604020202020204" pitchFamily="34" charset="0"/>
              </a:defRPr>
            </a:lvl3pPr>
            <a:lvl4pPr marL="1600200" indent="-228600" defTabSz="2879725">
              <a:spcBef>
                <a:spcPct val="20000"/>
              </a:spcBef>
              <a:buChar char="–"/>
              <a:defRPr sz="9500">
                <a:solidFill>
                  <a:schemeClr val="tx1"/>
                </a:solidFill>
                <a:latin typeface="Arial" panose="020B0604020202020204" pitchFamily="34" charset="0"/>
              </a:defRPr>
            </a:lvl4pPr>
            <a:lvl5pPr marL="2057400" indent="-228600" defTabSz="2879725">
              <a:spcBef>
                <a:spcPct val="20000"/>
              </a:spcBef>
              <a:buChar char="»"/>
              <a:defRPr sz="9500">
                <a:solidFill>
                  <a:schemeClr val="tx1"/>
                </a:solidFill>
                <a:latin typeface="Arial" panose="020B0604020202020204" pitchFamily="34" charset="0"/>
              </a:defRPr>
            </a:lvl5pPr>
            <a:lvl6pPr marL="2514600" indent="-228600" defTabSz="2879725" eaLnBrk="0" fontAlgn="base" hangingPunct="0">
              <a:spcBef>
                <a:spcPct val="20000"/>
              </a:spcBef>
              <a:spcAft>
                <a:spcPct val="0"/>
              </a:spcAft>
              <a:buChar char="»"/>
              <a:defRPr sz="9500">
                <a:solidFill>
                  <a:schemeClr val="tx1"/>
                </a:solidFill>
                <a:latin typeface="Arial" panose="020B0604020202020204" pitchFamily="34" charset="0"/>
              </a:defRPr>
            </a:lvl6pPr>
            <a:lvl7pPr marL="2971800" indent="-228600" defTabSz="2879725" eaLnBrk="0" fontAlgn="base" hangingPunct="0">
              <a:spcBef>
                <a:spcPct val="20000"/>
              </a:spcBef>
              <a:spcAft>
                <a:spcPct val="0"/>
              </a:spcAft>
              <a:buChar char="»"/>
              <a:defRPr sz="9500">
                <a:solidFill>
                  <a:schemeClr val="tx1"/>
                </a:solidFill>
                <a:latin typeface="Arial" panose="020B0604020202020204" pitchFamily="34" charset="0"/>
              </a:defRPr>
            </a:lvl7pPr>
            <a:lvl8pPr marL="3429000" indent="-228600" defTabSz="2879725" eaLnBrk="0" fontAlgn="base" hangingPunct="0">
              <a:spcBef>
                <a:spcPct val="20000"/>
              </a:spcBef>
              <a:spcAft>
                <a:spcPct val="0"/>
              </a:spcAft>
              <a:buChar char="»"/>
              <a:defRPr sz="9500">
                <a:solidFill>
                  <a:schemeClr val="tx1"/>
                </a:solidFill>
                <a:latin typeface="Arial" panose="020B0604020202020204" pitchFamily="34" charset="0"/>
              </a:defRPr>
            </a:lvl8pPr>
            <a:lvl9pPr marL="3886200" indent="-228600" defTabSz="2879725" eaLnBrk="0" fontAlgn="base" hangingPunct="0">
              <a:spcBef>
                <a:spcPct val="20000"/>
              </a:spcBef>
              <a:spcAft>
                <a:spcPct val="0"/>
              </a:spcAft>
              <a:buChar char="»"/>
              <a:defRPr sz="9500">
                <a:solidFill>
                  <a:schemeClr val="tx1"/>
                </a:solidFill>
                <a:latin typeface="Arial" panose="020B0604020202020204" pitchFamily="34" charset="0"/>
              </a:defRPr>
            </a:lvl9pPr>
          </a:lstStyle>
          <a:p>
            <a:pPr algn="ctr" eaLnBrk="1" hangingPunct="1">
              <a:spcBef>
                <a:spcPct val="0"/>
              </a:spcBef>
              <a:buFontTx/>
              <a:buNone/>
              <a:defRPr/>
            </a:pPr>
            <a:endParaRPr lang="pt-PT" altLang="pt-PT" sz="4886"/>
          </a:p>
          <a:p>
            <a:pPr algn="ctr" eaLnBrk="1" hangingPunct="1">
              <a:spcBef>
                <a:spcPct val="0"/>
              </a:spcBef>
              <a:buFontTx/>
              <a:buNone/>
              <a:defRPr/>
            </a:pPr>
            <a:endParaRPr lang="pt-PT" altLang="pt-PT" sz="4886"/>
          </a:p>
          <a:p>
            <a:pPr algn="ctr" eaLnBrk="1" hangingPunct="1">
              <a:spcBef>
                <a:spcPct val="0"/>
              </a:spcBef>
              <a:buFontTx/>
              <a:buNone/>
              <a:defRPr/>
            </a:pPr>
            <a:r>
              <a:rPr lang="pt-PT" altLang="pt-PT" sz="4886">
                <a:latin typeface="Calibri" panose="020F0502020204030204" pitchFamily="34" charset="0"/>
                <a:cs typeface="Calibri" panose="020F0502020204030204" pitchFamily="34" charset="0"/>
              </a:rPr>
              <a:t>ILUSTRAÇÃO</a:t>
            </a:r>
          </a:p>
          <a:p>
            <a:pPr algn="ctr" eaLnBrk="1" hangingPunct="1">
              <a:spcBef>
                <a:spcPct val="0"/>
              </a:spcBef>
              <a:buFontTx/>
              <a:buNone/>
              <a:defRPr/>
            </a:pPr>
            <a:r>
              <a:rPr lang="pt-PT" altLang="pt-PT" sz="4886">
                <a:latin typeface="Calibri" panose="020F0502020204030204" pitchFamily="34" charset="0"/>
                <a:cs typeface="Calibri" panose="020F0502020204030204" pitchFamily="34" charset="0"/>
              </a:rPr>
              <a:t>/GRÁFICO/</a:t>
            </a:r>
          </a:p>
          <a:p>
            <a:pPr algn="ctr" eaLnBrk="1" hangingPunct="1">
              <a:spcBef>
                <a:spcPct val="0"/>
              </a:spcBef>
              <a:buFontTx/>
              <a:buNone/>
              <a:defRPr/>
            </a:pPr>
            <a:r>
              <a:rPr lang="pt-PT" altLang="pt-PT" sz="4886">
                <a:latin typeface="Calibri" panose="020F0502020204030204" pitchFamily="34" charset="0"/>
                <a:cs typeface="Calibri" panose="020F0502020204030204" pitchFamily="34" charset="0"/>
              </a:rPr>
              <a:t>FOTOGRAFIA</a:t>
            </a:r>
          </a:p>
        </p:txBody>
      </p:sp>
      <p:sp>
        <p:nvSpPr>
          <p:cNvPr id="11" name="Retângulo arredondado 10"/>
          <p:cNvSpPr/>
          <p:nvPr/>
        </p:nvSpPr>
        <p:spPr bwMode="auto">
          <a:xfrm>
            <a:off x="1806575" y="12647613"/>
            <a:ext cx="4135438" cy="974725"/>
          </a:xfrm>
          <a:prstGeom prst="roundRect">
            <a:avLst/>
          </a:prstGeom>
          <a:solidFill>
            <a:srgbClr val="F389C3"/>
          </a:solidFill>
          <a:ln>
            <a:solidFill>
              <a:srgbClr val="0092BC"/>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lgn="ctr" defTabSz="2468500" eaLnBrk="1" hangingPunct="1">
              <a:defRPr/>
            </a:pPr>
            <a:r>
              <a:rPr lang="pt-BR" sz="5143" b="1" dirty="0">
                <a:solidFill>
                  <a:schemeClr val="tx1"/>
                </a:solidFill>
                <a:latin typeface="Calibri" panose="020F0502020204030204" pitchFamily="34" charset="0"/>
                <a:cs typeface="Calibri" panose="020F0502020204030204" pitchFamily="34" charset="0"/>
              </a:rPr>
              <a:t>INTRODUÇÃO</a:t>
            </a:r>
          </a:p>
          <a:p>
            <a:pPr defTabSz="2468500" eaLnBrk="1" hangingPunct="1">
              <a:defRPr/>
            </a:pPr>
            <a:endParaRPr lang="pt-PT" sz="4886" dirty="0">
              <a:solidFill>
                <a:srgbClr val="FFC72C"/>
              </a:solidFill>
            </a:endParaRPr>
          </a:p>
        </p:txBody>
      </p:sp>
      <p:sp>
        <p:nvSpPr>
          <p:cNvPr id="9" name="Retângulo arredondado 8"/>
          <p:cNvSpPr/>
          <p:nvPr/>
        </p:nvSpPr>
        <p:spPr bwMode="auto">
          <a:xfrm>
            <a:off x="12544425" y="5945188"/>
            <a:ext cx="19154775" cy="4767262"/>
          </a:xfrm>
          <a:prstGeom prst="roundRect">
            <a:avLst/>
          </a:prstGeom>
          <a:solidFill>
            <a:srgbClr val="F7A7DA">
              <a:alpha val="49804"/>
            </a:srgbClr>
          </a:solidFill>
          <a:ln w="76200">
            <a:solidFill>
              <a:srgbClr val="0092BC"/>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anchor="ctr"/>
          <a:lstStyle/>
          <a:p>
            <a:pPr marL="671757" lvl="1" indent="-223919" algn="ctr" defTabSz="2468500" eaLnBrk="1" hangingPunct="1">
              <a:defRPr/>
            </a:pPr>
            <a:r>
              <a:rPr lang="pt-BR" altLang="pt-PT" sz="6858" b="1" dirty="0">
                <a:solidFill>
                  <a:schemeClr val="tx1"/>
                </a:solidFill>
                <a:latin typeface="Calibri" panose="020F0502020204030204" pitchFamily="34" charset="0"/>
                <a:cs typeface="Calibri" panose="020F0502020204030204" pitchFamily="34" charset="0"/>
              </a:rPr>
              <a:t>TÍTULO</a:t>
            </a:r>
          </a:p>
        </p:txBody>
      </p:sp>
      <p:sp>
        <p:nvSpPr>
          <p:cNvPr id="30" name="Retângulo arredondado 29"/>
          <p:cNvSpPr/>
          <p:nvPr/>
        </p:nvSpPr>
        <p:spPr bwMode="auto">
          <a:xfrm>
            <a:off x="1819275" y="19821525"/>
            <a:ext cx="3670300" cy="974725"/>
          </a:xfrm>
          <a:prstGeom prst="roundRect">
            <a:avLst/>
          </a:prstGeom>
          <a:solidFill>
            <a:srgbClr val="F389C3"/>
          </a:solidFill>
          <a:ln>
            <a:solidFill>
              <a:srgbClr val="0092BC"/>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lgn="ctr" defTabSz="2468500" eaLnBrk="1" hangingPunct="1">
              <a:defRPr/>
            </a:pPr>
            <a:r>
              <a:rPr lang="pt-BR" sz="5143" b="1" dirty="0">
                <a:solidFill>
                  <a:schemeClr val="tx1"/>
                </a:solidFill>
                <a:latin typeface="Calibri" panose="020F0502020204030204" pitchFamily="34" charset="0"/>
                <a:cs typeface="Calibri" panose="020F0502020204030204" pitchFamily="34" charset="0"/>
              </a:rPr>
              <a:t>OBJETIVOS</a:t>
            </a:r>
          </a:p>
          <a:p>
            <a:pPr defTabSz="2468500" eaLnBrk="1" hangingPunct="1">
              <a:defRPr/>
            </a:pPr>
            <a:endParaRPr lang="pt-PT" sz="4886" dirty="0">
              <a:solidFill>
                <a:srgbClr val="FFC72C"/>
              </a:solidFill>
            </a:endParaRPr>
          </a:p>
        </p:txBody>
      </p:sp>
      <p:sp>
        <p:nvSpPr>
          <p:cNvPr id="32" name="Retângulo arredondado 31"/>
          <p:cNvSpPr/>
          <p:nvPr/>
        </p:nvSpPr>
        <p:spPr bwMode="auto">
          <a:xfrm>
            <a:off x="1806575" y="25438100"/>
            <a:ext cx="4568825" cy="974725"/>
          </a:xfrm>
          <a:prstGeom prst="roundRect">
            <a:avLst/>
          </a:prstGeom>
          <a:solidFill>
            <a:srgbClr val="F389C3"/>
          </a:solidFill>
          <a:ln>
            <a:solidFill>
              <a:srgbClr val="0092BC"/>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lgn="ctr" defTabSz="2468500" eaLnBrk="1" hangingPunct="1">
              <a:defRPr/>
            </a:pPr>
            <a:r>
              <a:rPr lang="pt-BR" sz="5143" b="1" dirty="0">
                <a:solidFill>
                  <a:schemeClr val="tx1"/>
                </a:solidFill>
                <a:latin typeface="Calibri" panose="020F0502020204030204" pitchFamily="34" charset="0"/>
                <a:cs typeface="Calibri" panose="020F0502020204030204" pitchFamily="34" charset="0"/>
              </a:rPr>
              <a:t>METODOLOGIA</a:t>
            </a:r>
          </a:p>
          <a:p>
            <a:pPr defTabSz="2468500" eaLnBrk="1" hangingPunct="1">
              <a:defRPr/>
            </a:pPr>
            <a:endParaRPr lang="pt-PT" sz="4886" dirty="0">
              <a:solidFill>
                <a:srgbClr val="FFC72C"/>
              </a:solidFill>
            </a:endParaRPr>
          </a:p>
        </p:txBody>
      </p:sp>
      <p:sp>
        <p:nvSpPr>
          <p:cNvPr id="33" name="Retângulo arredondado 32"/>
          <p:cNvSpPr/>
          <p:nvPr/>
        </p:nvSpPr>
        <p:spPr bwMode="auto">
          <a:xfrm>
            <a:off x="1792288" y="33932813"/>
            <a:ext cx="3952875" cy="974725"/>
          </a:xfrm>
          <a:prstGeom prst="roundRect">
            <a:avLst/>
          </a:prstGeom>
          <a:solidFill>
            <a:srgbClr val="F389C3"/>
          </a:solidFill>
          <a:ln>
            <a:solidFill>
              <a:srgbClr val="0092BC"/>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lgn="ctr" defTabSz="2468500" eaLnBrk="1" hangingPunct="1">
              <a:defRPr/>
            </a:pPr>
            <a:r>
              <a:rPr lang="pt-BR" sz="5143" b="1" dirty="0">
                <a:solidFill>
                  <a:schemeClr val="tx1"/>
                </a:solidFill>
                <a:latin typeface="Calibri" panose="020F0502020204030204" pitchFamily="34" charset="0"/>
                <a:cs typeface="Calibri" panose="020F0502020204030204" pitchFamily="34" charset="0"/>
              </a:rPr>
              <a:t>RESULTADOS</a:t>
            </a:r>
          </a:p>
          <a:p>
            <a:pPr defTabSz="2468500" eaLnBrk="1" hangingPunct="1">
              <a:defRPr/>
            </a:pPr>
            <a:endParaRPr lang="pt-PT" sz="4886" dirty="0">
              <a:solidFill>
                <a:srgbClr val="FFC72C"/>
              </a:solidFill>
            </a:endParaRPr>
          </a:p>
        </p:txBody>
      </p:sp>
      <p:sp>
        <p:nvSpPr>
          <p:cNvPr id="12" name="Retângulo arredondado 11"/>
          <p:cNvSpPr/>
          <p:nvPr/>
        </p:nvSpPr>
        <p:spPr bwMode="auto">
          <a:xfrm>
            <a:off x="16721138" y="18402300"/>
            <a:ext cx="13393737" cy="7870825"/>
          </a:xfrm>
          <a:prstGeom prst="roundRect">
            <a:avLst/>
          </a:prstGeom>
          <a:noFill/>
          <a:ln w="44450">
            <a:solidFill>
              <a:srgbClr val="0092BC"/>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defTabSz="2468500" eaLnBrk="1" hangingPunct="1">
              <a:defRPr/>
            </a:pPr>
            <a:endParaRPr lang="pt-PT" sz="4886">
              <a:solidFill>
                <a:schemeClr val="tx1"/>
              </a:solidFill>
            </a:endParaRPr>
          </a:p>
        </p:txBody>
      </p:sp>
      <p:sp>
        <p:nvSpPr>
          <p:cNvPr id="2068" name="Text Box 17"/>
          <p:cNvSpPr txBox="1">
            <a:spLocks noChangeArrowheads="1"/>
          </p:cNvSpPr>
          <p:nvPr/>
        </p:nvSpPr>
        <p:spPr bwMode="auto">
          <a:xfrm>
            <a:off x="1819275" y="20835938"/>
            <a:ext cx="13393738" cy="3743325"/>
          </a:xfrm>
          <a:prstGeom prst="rect">
            <a:avLst/>
          </a:prstGeom>
          <a:noFill/>
          <a:ln>
            <a:noFill/>
          </a:ln>
        </p:spPr>
        <p:txBody>
          <a:bodyPr lIns="117568" tIns="58784" rIns="117568" bIns="58784">
            <a:spAutoFit/>
          </a:bodyPr>
          <a:lstStyle>
            <a:lvl1pPr defTabSz="4319588">
              <a:spcBef>
                <a:spcPct val="20000"/>
              </a:spcBef>
              <a:buChar char="•"/>
              <a:defRPr sz="15200">
                <a:solidFill>
                  <a:schemeClr val="tx1"/>
                </a:solidFill>
                <a:latin typeface="Arial" panose="020B0604020202020204" pitchFamily="34" charset="0"/>
              </a:defRPr>
            </a:lvl1pPr>
            <a:lvl2pPr marL="3509963" indent="-1349375" defTabSz="4319588">
              <a:spcBef>
                <a:spcPct val="20000"/>
              </a:spcBef>
              <a:buChar char="–"/>
              <a:defRPr sz="13200">
                <a:solidFill>
                  <a:schemeClr val="tx1"/>
                </a:solidFill>
                <a:latin typeface="Arial" panose="020B0604020202020204" pitchFamily="34" charset="0"/>
              </a:defRPr>
            </a:lvl2pPr>
            <a:lvl3pPr marL="5400675" indent="-1081088" defTabSz="4319588">
              <a:spcBef>
                <a:spcPct val="20000"/>
              </a:spcBef>
              <a:buChar char="•"/>
              <a:defRPr sz="11400">
                <a:solidFill>
                  <a:schemeClr val="tx1"/>
                </a:solidFill>
                <a:latin typeface="Arial" panose="020B0604020202020204" pitchFamily="34" charset="0"/>
              </a:defRPr>
            </a:lvl3pPr>
            <a:lvl4pPr marL="7559675" indent="-1077913" defTabSz="4319588">
              <a:spcBef>
                <a:spcPct val="20000"/>
              </a:spcBef>
              <a:buChar char="–"/>
              <a:defRPr sz="9500">
                <a:solidFill>
                  <a:schemeClr val="tx1"/>
                </a:solidFill>
                <a:latin typeface="Arial" panose="020B0604020202020204" pitchFamily="34" charset="0"/>
              </a:defRPr>
            </a:lvl4pPr>
            <a:lvl5pPr marL="9720263" indent="-1077913" defTabSz="4319588">
              <a:spcBef>
                <a:spcPct val="20000"/>
              </a:spcBef>
              <a:buChar char="»"/>
              <a:defRPr sz="9500">
                <a:solidFill>
                  <a:schemeClr val="tx1"/>
                </a:solidFill>
                <a:latin typeface="Arial" panose="020B0604020202020204" pitchFamily="34" charset="0"/>
              </a:defRPr>
            </a:lvl5pPr>
            <a:lvl6pPr marL="10177463" indent="-1077913" defTabSz="4319588" eaLnBrk="0" fontAlgn="base" hangingPunct="0">
              <a:spcBef>
                <a:spcPct val="20000"/>
              </a:spcBef>
              <a:spcAft>
                <a:spcPct val="0"/>
              </a:spcAft>
              <a:buChar char="»"/>
              <a:defRPr sz="9500">
                <a:solidFill>
                  <a:schemeClr val="tx1"/>
                </a:solidFill>
                <a:latin typeface="Arial" panose="020B0604020202020204" pitchFamily="34" charset="0"/>
              </a:defRPr>
            </a:lvl6pPr>
            <a:lvl7pPr marL="10634663" indent="-1077913" defTabSz="4319588" eaLnBrk="0" fontAlgn="base" hangingPunct="0">
              <a:spcBef>
                <a:spcPct val="20000"/>
              </a:spcBef>
              <a:spcAft>
                <a:spcPct val="0"/>
              </a:spcAft>
              <a:buChar char="»"/>
              <a:defRPr sz="9500">
                <a:solidFill>
                  <a:schemeClr val="tx1"/>
                </a:solidFill>
                <a:latin typeface="Arial" panose="020B0604020202020204" pitchFamily="34" charset="0"/>
              </a:defRPr>
            </a:lvl7pPr>
            <a:lvl8pPr marL="11091863" indent="-1077913" defTabSz="4319588" eaLnBrk="0" fontAlgn="base" hangingPunct="0">
              <a:spcBef>
                <a:spcPct val="20000"/>
              </a:spcBef>
              <a:spcAft>
                <a:spcPct val="0"/>
              </a:spcAft>
              <a:buChar char="»"/>
              <a:defRPr sz="9500">
                <a:solidFill>
                  <a:schemeClr val="tx1"/>
                </a:solidFill>
                <a:latin typeface="Arial" panose="020B0604020202020204" pitchFamily="34" charset="0"/>
              </a:defRPr>
            </a:lvl8pPr>
            <a:lvl9pPr marL="11549063" indent="-1077913" defTabSz="4319588" eaLnBrk="0" fontAlgn="base" hangingPunct="0">
              <a:spcBef>
                <a:spcPct val="20000"/>
              </a:spcBef>
              <a:spcAft>
                <a:spcPct val="0"/>
              </a:spcAft>
              <a:buChar char="»"/>
              <a:defRPr sz="9500">
                <a:solidFill>
                  <a:schemeClr val="tx1"/>
                </a:solidFill>
                <a:latin typeface="Arial" panose="020B0604020202020204" pitchFamily="34" charset="0"/>
              </a:defRPr>
            </a:lvl9pPr>
          </a:lstStyle>
          <a:p>
            <a:pPr algn="just" eaLnBrk="1" hangingPunct="1">
              <a:lnSpc>
                <a:spcPct val="140000"/>
              </a:lnSpc>
              <a:spcBef>
                <a:spcPct val="0"/>
              </a:spcBef>
              <a:buFontTx/>
              <a:buNone/>
              <a:defRPr/>
            </a:pPr>
            <a:r>
              <a:rPr lang="pt-BR" altLang="pt-PT" sz="3429" dirty="0">
                <a:latin typeface="Calibri" panose="020F0502020204030204" pitchFamily="34" charset="0"/>
                <a:cs typeface="Calibri" panose="020F0502020204030204" pitchFamily="34" charset="0"/>
              </a:rPr>
              <a:t>Texto texto texto texto texto texto texto texto texto texto texto texto texto texto texto texto texto texto texto texto texto texto texto texto texto texto texto texto</a:t>
            </a:r>
          </a:p>
          <a:p>
            <a:pPr algn="just" eaLnBrk="1" hangingPunct="1">
              <a:lnSpc>
                <a:spcPct val="140000"/>
              </a:lnSpc>
              <a:spcBef>
                <a:spcPct val="0"/>
              </a:spcBef>
              <a:buFontTx/>
              <a:buNone/>
              <a:defRPr/>
            </a:pPr>
            <a:r>
              <a:rPr lang="pt-BR" altLang="pt-PT" sz="3429" dirty="0">
                <a:latin typeface="Calibri" panose="020F0502020204030204" pitchFamily="34" charset="0"/>
                <a:cs typeface="Calibri" panose="020F0502020204030204" pitchFamily="34" charset="0"/>
              </a:rPr>
              <a:t>texto texto texto texto texto texto texto texto texto texto texto texto texto texto texto texto texto</a:t>
            </a:r>
          </a:p>
        </p:txBody>
      </p:sp>
      <p:sp>
        <p:nvSpPr>
          <p:cNvPr id="38" name="Retângulo arredondado 37"/>
          <p:cNvSpPr/>
          <p:nvPr/>
        </p:nvSpPr>
        <p:spPr bwMode="auto">
          <a:xfrm>
            <a:off x="16721138" y="27603450"/>
            <a:ext cx="4132262" cy="974725"/>
          </a:xfrm>
          <a:prstGeom prst="roundRect">
            <a:avLst/>
          </a:prstGeom>
          <a:solidFill>
            <a:srgbClr val="F389C3"/>
          </a:solidFill>
          <a:ln>
            <a:solidFill>
              <a:srgbClr val="0092BC"/>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lgn="ctr" defTabSz="2468500" eaLnBrk="1" hangingPunct="1">
              <a:defRPr/>
            </a:pPr>
            <a:r>
              <a:rPr lang="pt-BR" sz="5143" b="1" dirty="0">
                <a:solidFill>
                  <a:schemeClr val="tx1"/>
                </a:solidFill>
                <a:latin typeface="Calibri" panose="020F0502020204030204" pitchFamily="34" charset="0"/>
                <a:cs typeface="Calibri" panose="020F0502020204030204" pitchFamily="34" charset="0"/>
              </a:rPr>
              <a:t>CONCLUSÕES</a:t>
            </a:r>
          </a:p>
          <a:p>
            <a:pPr defTabSz="2468500" eaLnBrk="1" hangingPunct="1">
              <a:defRPr/>
            </a:pPr>
            <a:endParaRPr lang="pt-PT" sz="4886" dirty="0">
              <a:solidFill>
                <a:srgbClr val="FFC72C"/>
              </a:solidFill>
            </a:endParaRPr>
          </a:p>
        </p:txBody>
      </p:sp>
      <p:sp>
        <p:nvSpPr>
          <p:cNvPr id="2070" name="Text Box 17"/>
          <p:cNvSpPr txBox="1">
            <a:spLocks noChangeArrowheads="1"/>
          </p:cNvSpPr>
          <p:nvPr/>
        </p:nvSpPr>
        <p:spPr bwMode="auto">
          <a:xfrm>
            <a:off x="16721138" y="26447750"/>
            <a:ext cx="13393737" cy="587375"/>
          </a:xfrm>
          <a:prstGeom prst="rect">
            <a:avLst/>
          </a:prstGeom>
          <a:noFill/>
          <a:ln>
            <a:noFill/>
          </a:ln>
        </p:spPr>
        <p:txBody>
          <a:bodyPr lIns="117568" tIns="58784" rIns="117568" bIns="58784">
            <a:spAutoFit/>
          </a:bodyPr>
          <a:lstStyle>
            <a:lvl1pPr defTabSz="4319588">
              <a:spcBef>
                <a:spcPct val="20000"/>
              </a:spcBef>
              <a:buChar char="•"/>
              <a:defRPr sz="15200">
                <a:solidFill>
                  <a:schemeClr val="tx1"/>
                </a:solidFill>
                <a:latin typeface="Arial" panose="020B0604020202020204" pitchFamily="34" charset="0"/>
              </a:defRPr>
            </a:lvl1pPr>
            <a:lvl2pPr marL="3509963" indent="-1349375" defTabSz="4319588">
              <a:spcBef>
                <a:spcPct val="20000"/>
              </a:spcBef>
              <a:buChar char="–"/>
              <a:defRPr sz="13200">
                <a:solidFill>
                  <a:schemeClr val="tx1"/>
                </a:solidFill>
                <a:latin typeface="Arial" panose="020B0604020202020204" pitchFamily="34" charset="0"/>
              </a:defRPr>
            </a:lvl2pPr>
            <a:lvl3pPr marL="5400675" indent="-1081088" defTabSz="4319588">
              <a:spcBef>
                <a:spcPct val="20000"/>
              </a:spcBef>
              <a:buChar char="•"/>
              <a:defRPr sz="11400">
                <a:solidFill>
                  <a:schemeClr val="tx1"/>
                </a:solidFill>
                <a:latin typeface="Arial" panose="020B0604020202020204" pitchFamily="34" charset="0"/>
              </a:defRPr>
            </a:lvl3pPr>
            <a:lvl4pPr marL="7559675" indent="-1077913" defTabSz="4319588">
              <a:spcBef>
                <a:spcPct val="20000"/>
              </a:spcBef>
              <a:buChar char="–"/>
              <a:defRPr sz="9500">
                <a:solidFill>
                  <a:schemeClr val="tx1"/>
                </a:solidFill>
                <a:latin typeface="Arial" panose="020B0604020202020204" pitchFamily="34" charset="0"/>
              </a:defRPr>
            </a:lvl4pPr>
            <a:lvl5pPr marL="9720263" indent="-1077913" defTabSz="4319588">
              <a:spcBef>
                <a:spcPct val="20000"/>
              </a:spcBef>
              <a:buChar char="»"/>
              <a:defRPr sz="9500">
                <a:solidFill>
                  <a:schemeClr val="tx1"/>
                </a:solidFill>
                <a:latin typeface="Arial" panose="020B0604020202020204" pitchFamily="34" charset="0"/>
              </a:defRPr>
            </a:lvl5pPr>
            <a:lvl6pPr marL="10177463" indent="-1077913" defTabSz="4319588" eaLnBrk="0" fontAlgn="base" hangingPunct="0">
              <a:spcBef>
                <a:spcPct val="20000"/>
              </a:spcBef>
              <a:spcAft>
                <a:spcPct val="0"/>
              </a:spcAft>
              <a:buChar char="»"/>
              <a:defRPr sz="9500">
                <a:solidFill>
                  <a:schemeClr val="tx1"/>
                </a:solidFill>
                <a:latin typeface="Arial" panose="020B0604020202020204" pitchFamily="34" charset="0"/>
              </a:defRPr>
            </a:lvl6pPr>
            <a:lvl7pPr marL="10634663" indent="-1077913" defTabSz="4319588" eaLnBrk="0" fontAlgn="base" hangingPunct="0">
              <a:spcBef>
                <a:spcPct val="20000"/>
              </a:spcBef>
              <a:spcAft>
                <a:spcPct val="0"/>
              </a:spcAft>
              <a:buChar char="»"/>
              <a:defRPr sz="9500">
                <a:solidFill>
                  <a:schemeClr val="tx1"/>
                </a:solidFill>
                <a:latin typeface="Arial" panose="020B0604020202020204" pitchFamily="34" charset="0"/>
              </a:defRPr>
            </a:lvl7pPr>
            <a:lvl8pPr marL="11091863" indent="-1077913" defTabSz="4319588" eaLnBrk="0" fontAlgn="base" hangingPunct="0">
              <a:spcBef>
                <a:spcPct val="20000"/>
              </a:spcBef>
              <a:spcAft>
                <a:spcPct val="0"/>
              </a:spcAft>
              <a:buChar char="»"/>
              <a:defRPr sz="9500">
                <a:solidFill>
                  <a:schemeClr val="tx1"/>
                </a:solidFill>
                <a:latin typeface="Arial" panose="020B0604020202020204" pitchFamily="34" charset="0"/>
              </a:defRPr>
            </a:lvl8pPr>
            <a:lvl9pPr marL="11549063" indent="-1077913" defTabSz="4319588" eaLnBrk="0" fontAlgn="base" hangingPunct="0">
              <a:spcBef>
                <a:spcPct val="20000"/>
              </a:spcBef>
              <a:spcAft>
                <a:spcPct val="0"/>
              </a:spcAft>
              <a:buChar char="»"/>
              <a:defRPr sz="9500">
                <a:solidFill>
                  <a:schemeClr val="tx1"/>
                </a:solidFill>
                <a:latin typeface="Arial" panose="020B0604020202020204" pitchFamily="34" charset="0"/>
              </a:defRPr>
            </a:lvl9pPr>
          </a:lstStyle>
          <a:p>
            <a:pPr algn="just" eaLnBrk="1" hangingPunct="1">
              <a:lnSpc>
                <a:spcPct val="140000"/>
              </a:lnSpc>
              <a:spcBef>
                <a:spcPct val="0"/>
              </a:spcBef>
              <a:buFontTx/>
              <a:buNone/>
              <a:defRPr/>
            </a:pPr>
            <a:r>
              <a:rPr lang="pt-BR" altLang="pt-PT" sz="2400" b="1">
                <a:latin typeface="Calibri" panose="020F0502020204030204" pitchFamily="34" charset="0"/>
                <a:cs typeface="Calibri" panose="020F0502020204030204" pitchFamily="34" charset="0"/>
              </a:rPr>
              <a:t>LEGENDA</a:t>
            </a:r>
            <a:endParaRPr lang="pt-BR" altLang="pt-PT" sz="2743" b="1">
              <a:latin typeface="Calibri" panose="020F0502020204030204" pitchFamily="34" charset="0"/>
              <a:cs typeface="Calibri" panose="020F0502020204030204" pitchFamily="34" charset="0"/>
            </a:endParaRPr>
          </a:p>
        </p:txBody>
      </p:sp>
      <p:sp>
        <p:nvSpPr>
          <p:cNvPr id="42" name="Retângulo arredondado 41"/>
          <p:cNvSpPr/>
          <p:nvPr/>
        </p:nvSpPr>
        <p:spPr bwMode="auto">
          <a:xfrm>
            <a:off x="16721138" y="37601525"/>
            <a:ext cx="6354762" cy="755650"/>
          </a:xfrm>
          <a:prstGeom prst="roundRect">
            <a:avLst/>
          </a:prstGeom>
          <a:solidFill>
            <a:srgbClr val="F389C3"/>
          </a:solidFill>
          <a:ln>
            <a:solidFill>
              <a:srgbClr val="0092BC"/>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lgn="ctr" defTabSz="2468500" eaLnBrk="1" hangingPunct="1">
              <a:defRPr/>
            </a:pPr>
            <a:r>
              <a:rPr lang="pt-BR" sz="3772" b="1" dirty="0">
                <a:solidFill>
                  <a:schemeClr val="tx1"/>
                </a:solidFill>
                <a:latin typeface="Calibri" panose="020F0502020204030204" pitchFamily="34" charset="0"/>
                <a:cs typeface="Calibri" panose="020F0502020204030204" pitchFamily="34" charset="0"/>
              </a:rPr>
              <a:t>REFERÊNCIAS BIBLIOGRÁFICAS</a:t>
            </a:r>
          </a:p>
          <a:p>
            <a:pPr defTabSz="2468500" eaLnBrk="1" hangingPunct="1">
              <a:defRPr/>
            </a:pPr>
            <a:endParaRPr lang="pt-PT" sz="4886" b="1" dirty="0">
              <a:solidFill>
                <a:schemeClr val="tx1"/>
              </a:solidFill>
            </a:endParaRPr>
          </a:p>
        </p:txBody>
      </p:sp>
      <p:sp>
        <p:nvSpPr>
          <p:cNvPr id="2073" name="Text Box 16"/>
          <p:cNvSpPr txBox="1">
            <a:spLocks noChangeArrowheads="1"/>
          </p:cNvSpPr>
          <p:nvPr/>
        </p:nvSpPr>
        <p:spPr bwMode="auto">
          <a:xfrm>
            <a:off x="16710025" y="12646025"/>
            <a:ext cx="13392150" cy="5221288"/>
          </a:xfrm>
          <a:prstGeom prst="rect">
            <a:avLst/>
          </a:prstGeom>
          <a:noFill/>
          <a:ln>
            <a:noFill/>
          </a:ln>
        </p:spPr>
        <p:txBody>
          <a:bodyPr lIns="117568" tIns="58784" rIns="117568" bIns="58784">
            <a:spAutoFit/>
          </a:bodyPr>
          <a:lstStyle>
            <a:lvl1pPr defTabSz="4319588">
              <a:spcBef>
                <a:spcPct val="20000"/>
              </a:spcBef>
              <a:buChar char="•"/>
              <a:defRPr sz="15200">
                <a:solidFill>
                  <a:schemeClr val="tx1"/>
                </a:solidFill>
                <a:latin typeface="Arial" panose="020B0604020202020204" pitchFamily="34" charset="0"/>
              </a:defRPr>
            </a:lvl1pPr>
            <a:lvl2pPr marL="3509963" indent="-1349375" defTabSz="4319588">
              <a:spcBef>
                <a:spcPct val="20000"/>
              </a:spcBef>
              <a:buChar char="–"/>
              <a:defRPr sz="13200">
                <a:solidFill>
                  <a:schemeClr val="tx1"/>
                </a:solidFill>
                <a:latin typeface="Arial" panose="020B0604020202020204" pitchFamily="34" charset="0"/>
              </a:defRPr>
            </a:lvl2pPr>
            <a:lvl3pPr marL="5400675" indent="-1081088" defTabSz="4319588">
              <a:spcBef>
                <a:spcPct val="20000"/>
              </a:spcBef>
              <a:buChar char="•"/>
              <a:defRPr sz="11400">
                <a:solidFill>
                  <a:schemeClr val="tx1"/>
                </a:solidFill>
                <a:latin typeface="Arial" panose="020B0604020202020204" pitchFamily="34" charset="0"/>
              </a:defRPr>
            </a:lvl3pPr>
            <a:lvl4pPr marL="7559675" indent="-1077913" defTabSz="4319588">
              <a:spcBef>
                <a:spcPct val="20000"/>
              </a:spcBef>
              <a:buChar char="–"/>
              <a:defRPr sz="9500">
                <a:solidFill>
                  <a:schemeClr val="tx1"/>
                </a:solidFill>
                <a:latin typeface="Arial" panose="020B0604020202020204" pitchFamily="34" charset="0"/>
              </a:defRPr>
            </a:lvl4pPr>
            <a:lvl5pPr marL="9720263" indent="-1077913" defTabSz="4319588">
              <a:spcBef>
                <a:spcPct val="20000"/>
              </a:spcBef>
              <a:buChar char="»"/>
              <a:defRPr sz="9500">
                <a:solidFill>
                  <a:schemeClr val="tx1"/>
                </a:solidFill>
                <a:latin typeface="Arial" panose="020B0604020202020204" pitchFamily="34" charset="0"/>
              </a:defRPr>
            </a:lvl5pPr>
            <a:lvl6pPr marL="10177463" indent="-1077913" defTabSz="4319588" eaLnBrk="0" fontAlgn="base" hangingPunct="0">
              <a:spcBef>
                <a:spcPct val="20000"/>
              </a:spcBef>
              <a:spcAft>
                <a:spcPct val="0"/>
              </a:spcAft>
              <a:buChar char="»"/>
              <a:defRPr sz="9500">
                <a:solidFill>
                  <a:schemeClr val="tx1"/>
                </a:solidFill>
                <a:latin typeface="Arial" panose="020B0604020202020204" pitchFamily="34" charset="0"/>
              </a:defRPr>
            </a:lvl6pPr>
            <a:lvl7pPr marL="10634663" indent="-1077913" defTabSz="4319588" eaLnBrk="0" fontAlgn="base" hangingPunct="0">
              <a:spcBef>
                <a:spcPct val="20000"/>
              </a:spcBef>
              <a:spcAft>
                <a:spcPct val="0"/>
              </a:spcAft>
              <a:buChar char="»"/>
              <a:defRPr sz="9500">
                <a:solidFill>
                  <a:schemeClr val="tx1"/>
                </a:solidFill>
                <a:latin typeface="Arial" panose="020B0604020202020204" pitchFamily="34" charset="0"/>
              </a:defRPr>
            </a:lvl7pPr>
            <a:lvl8pPr marL="11091863" indent="-1077913" defTabSz="4319588" eaLnBrk="0" fontAlgn="base" hangingPunct="0">
              <a:spcBef>
                <a:spcPct val="20000"/>
              </a:spcBef>
              <a:spcAft>
                <a:spcPct val="0"/>
              </a:spcAft>
              <a:buChar char="»"/>
              <a:defRPr sz="9500">
                <a:solidFill>
                  <a:schemeClr val="tx1"/>
                </a:solidFill>
                <a:latin typeface="Arial" panose="020B0604020202020204" pitchFamily="34" charset="0"/>
              </a:defRPr>
            </a:lvl8pPr>
            <a:lvl9pPr marL="11549063" indent="-1077913" defTabSz="4319588" eaLnBrk="0" fontAlgn="base" hangingPunct="0">
              <a:spcBef>
                <a:spcPct val="20000"/>
              </a:spcBef>
              <a:spcAft>
                <a:spcPct val="0"/>
              </a:spcAft>
              <a:buChar char="»"/>
              <a:defRPr sz="9500">
                <a:solidFill>
                  <a:schemeClr val="tx1"/>
                </a:solidFill>
                <a:latin typeface="Arial" panose="020B0604020202020204" pitchFamily="34" charset="0"/>
              </a:defRPr>
            </a:lvl9pPr>
          </a:lstStyle>
          <a:p>
            <a:pPr algn="just" eaLnBrk="1" hangingPunct="1">
              <a:lnSpc>
                <a:spcPct val="140000"/>
              </a:lnSpc>
              <a:spcBef>
                <a:spcPct val="0"/>
              </a:spcBef>
              <a:buFontTx/>
              <a:buNone/>
              <a:defRPr/>
            </a:pPr>
            <a:r>
              <a:rPr lang="pt-BR" altLang="pt-PT" sz="3429" dirty="0">
                <a:latin typeface="Calibri" panose="020F0502020204030204" pitchFamily="34" charset="0"/>
                <a:cs typeface="Calibri" panose="020F0502020204030204" pitchFamily="34" charset="0"/>
              </a:rPr>
              <a:t>Texto texto texto texto texto texto texto texto texto texto texto texto texto texto texto texto texto texto texto texto texto texto texto texto texto texto texto texto texto texto texto texto texto texto texto texto texto texto</a:t>
            </a:r>
          </a:p>
          <a:p>
            <a:pPr algn="just" eaLnBrk="1" hangingPunct="1">
              <a:lnSpc>
                <a:spcPct val="140000"/>
              </a:lnSpc>
              <a:spcBef>
                <a:spcPct val="0"/>
              </a:spcBef>
              <a:buFontTx/>
              <a:buNone/>
              <a:defRPr/>
            </a:pPr>
            <a:r>
              <a:rPr lang="pt-BR" altLang="pt-PT" sz="3429" dirty="0">
                <a:latin typeface="Calibri" panose="020F0502020204030204" pitchFamily="34" charset="0"/>
                <a:cs typeface="Calibri" panose="020F0502020204030204" pitchFamily="34" charset="0"/>
              </a:rPr>
              <a:t>Texto texto texto texto texto texto texto texto texto texto texto texto texto texto texto texto texto texto texto texto texto texto texto texto texto texto texto texto texto texto texto textotexto texto texto texto texto texto texto texto texto texto texto texto texto texto texto texto texto texto texto</a:t>
            </a:r>
          </a:p>
        </p:txBody>
      </p:sp>
      <p:sp>
        <p:nvSpPr>
          <p:cNvPr id="2074" name="Text Box 16"/>
          <p:cNvSpPr txBox="1">
            <a:spLocks noChangeArrowheads="1"/>
          </p:cNvSpPr>
          <p:nvPr/>
        </p:nvSpPr>
        <p:spPr bwMode="auto">
          <a:xfrm>
            <a:off x="16721138" y="28752800"/>
            <a:ext cx="13393737" cy="8177213"/>
          </a:xfrm>
          <a:prstGeom prst="rect">
            <a:avLst/>
          </a:prstGeom>
          <a:noFill/>
          <a:ln>
            <a:noFill/>
          </a:ln>
        </p:spPr>
        <p:txBody>
          <a:bodyPr lIns="117568" tIns="58784" rIns="117568" bIns="58784">
            <a:spAutoFit/>
          </a:bodyPr>
          <a:lstStyle>
            <a:lvl1pPr defTabSz="4319588">
              <a:spcBef>
                <a:spcPct val="20000"/>
              </a:spcBef>
              <a:buChar char="•"/>
              <a:defRPr sz="15200">
                <a:solidFill>
                  <a:schemeClr val="tx1"/>
                </a:solidFill>
                <a:latin typeface="Arial" panose="020B0604020202020204" pitchFamily="34" charset="0"/>
              </a:defRPr>
            </a:lvl1pPr>
            <a:lvl2pPr marL="3509963" indent="-1349375" defTabSz="4319588">
              <a:spcBef>
                <a:spcPct val="20000"/>
              </a:spcBef>
              <a:buChar char="–"/>
              <a:defRPr sz="13200">
                <a:solidFill>
                  <a:schemeClr val="tx1"/>
                </a:solidFill>
                <a:latin typeface="Arial" panose="020B0604020202020204" pitchFamily="34" charset="0"/>
              </a:defRPr>
            </a:lvl2pPr>
            <a:lvl3pPr marL="5400675" indent="-1081088" defTabSz="4319588">
              <a:spcBef>
                <a:spcPct val="20000"/>
              </a:spcBef>
              <a:buChar char="•"/>
              <a:defRPr sz="11400">
                <a:solidFill>
                  <a:schemeClr val="tx1"/>
                </a:solidFill>
                <a:latin typeface="Arial" panose="020B0604020202020204" pitchFamily="34" charset="0"/>
              </a:defRPr>
            </a:lvl3pPr>
            <a:lvl4pPr marL="7559675" indent="-1077913" defTabSz="4319588">
              <a:spcBef>
                <a:spcPct val="20000"/>
              </a:spcBef>
              <a:buChar char="–"/>
              <a:defRPr sz="9500">
                <a:solidFill>
                  <a:schemeClr val="tx1"/>
                </a:solidFill>
                <a:latin typeface="Arial" panose="020B0604020202020204" pitchFamily="34" charset="0"/>
              </a:defRPr>
            </a:lvl4pPr>
            <a:lvl5pPr marL="9720263" indent="-1077913" defTabSz="4319588">
              <a:spcBef>
                <a:spcPct val="20000"/>
              </a:spcBef>
              <a:buChar char="»"/>
              <a:defRPr sz="9500">
                <a:solidFill>
                  <a:schemeClr val="tx1"/>
                </a:solidFill>
                <a:latin typeface="Arial" panose="020B0604020202020204" pitchFamily="34" charset="0"/>
              </a:defRPr>
            </a:lvl5pPr>
            <a:lvl6pPr marL="10177463" indent="-1077913" defTabSz="4319588" eaLnBrk="0" fontAlgn="base" hangingPunct="0">
              <a:spcBef>
                <a:spcPct val="20000"/>
              </a:spcBef>
              <a:spcAft>
                <a:spcPct val="0"/>
              </a:spcAft>
              <a:buChar char="»"/>
              <a:defRPr sz="9500">
                <a:solidFill>
                  <a:schemeClr val="tx1"/>
                </a:solidFill>
                <a:latin typeface="Arial" panose="020B0604020202020204" pitchFamily="34" charset="0"/>
              </a:defRPr>
            </a:lvl6pPr>
            <a:lvl7pPr marL="10634663" indent="-1077913" defTabSz="4319588" eaLnBrk="0" fontAlgn="base" hangingPunct="0">
              <a:spcBef>
                <a:spcPct val="20000"/>
              </a:spcBef>
              <a:spcAft>
                <a:spcPct val="0"/>
              </a:spcAft>
              <a:buChar char="»"/>
              <a:defRPr sz="9500">
                <a:solidFill>
                  <a:schemeClr val="tx1"/>
                </a:solidFill>
                <a:latin typeface="Arial" panose="020B0604020202020204" pitchFamily="34" charset="0"/>
              </a:defRPr>
            </a:lvl7pPr>
            <a:lvl8pPr marL="11091863" indent="-1077913" defTabSz="4319588" eaLnBrk="0" fontAlgn="base" hangingPunct="0">
              <a:spcBef>
                <a:spcPct val="20000"/>
              </a:spcBef>
              <a:spcAft>
                <a:spcPct val="0"/>
              </a:spcAft>
              <a:buChar char="»"/>
              <a:defRPr sz="9500">
                <a:solidFill>
                  <a:schemeClr val="tx1"/>
                </a:solidFill>
                <a:latin typeface="Arial" panose="020B0604020202020204" pitchFamily="34" charset="0"/>
              </a:defRPr>
            </a:lvl8pPr>
            <a:lvl9pPr marL="11549063" indent="-1077913" defTabSz="4319588" eaLnBrk="0" fontAlgn="base" hangingPunct="0">
              <a:spcBef>
                <a:spcPct val="20000"/>
              </a:spcBef>
              <a:spcAft>
                <a:spcPct val="0"/>
              </a:spcAft>
              <a:buChar char="»"/>
              <a:defRPr sz="9500">
                <a:solidFill>
                  <a:schemeClr val="tx1"/>
                </a:solidFill>
                <a:latin typeface="Arial" panose="020B0604020202020204" pitchFamily="34" charset="0"/>
              </a:defRPr>
            </a:lvl9pPr>
          </a:lstStyle>
          <a:p>
            <a:pPr algn="just" eaLnBrk="1" hangingPunct="1">
              <a:lnSpc>
                <a:spcPct val="140000"/>
              </a:lnSpc>
              <a:spcBef>
                <a:spcPct val="0"/>
              </a:spcBef>
              <a:buFontTx/>
              <a:buNone/>
              <a:defRPr/>
            </a:pPr>
            <a:r>
              <a:rPr lang="pt-BR" altLang="pt-PT" sz="3429">
                <a:latin typeface="Calibri" panose="020F0502020204030204" pitchFamily="34" charset="0"/>
                <a:cs typeface="Calibri" panose="020F0502020204030204" pitchFamily="34" charset="0"/>
              </a:rPr>
              <a:t>Texto texto texto texto texto texto texto texto texto texto texto texto texto texto texto texto texto texto texto texto texto texto texto texto texto texto texto texto texto texto texto texto texto texto texto texto texto texto</a:t>
            </a:r>
          </a:p>
          <a:p>
            <a:pPr algn="just" eaLnBrk="1" hangingPunct="1">
              <a:lnSpc>
                <a:spcPct val="140000"/>
              </a:lnSpc>
              <a:spcBef>
                <a:spcPct val="0"/>
              </a:spcBef>
              <a:buFontTx/>
              <a:buNone/>
              <a:defRPr/>
            </a:pPr>
            <a:r>
              <a:rPr lang="pt-BR" altLang="pt-PT" sz="3429">
                <a:latin typeface="Calibri" panose="020F0502020204030204" pitchFamily="34" charset="0"/>
                <a:cs typeface="Calibri" panose="020F0502020204030204" pitchFamily="34" charset="0"/>
              </a:rPr>
              <a:t>Texto texto texto texto texto texto texto texto texto texto texto texto texto texto texto texto texto texto texto texto texto texto texto texto texto texto texto texto texto texto texto textoTexto texto texto texto texto texto texto texto texto texto texto texto texto texto texto texto texto texto texto texto texto texto texto texto texto texto texto texto texto texto texto texto texto texto texto texto texto texto texto texto texto texto texto textotexto texto texto texto texto texto texto texto texto texto texto texto texto texto texto texto texto texto texto texto texto texto texto texto</a:t>
            </a:r>
          </a:p>
        </p:txBody>
      </p:sp>
      <p:sp>
        <p:nvSpPr>
          <p:cNvPr id="43" name="Retângulo arredondado 42"/>
          <p:cNvSpPr/>
          <p:nvPr/>
        </p:nvSpPr>
        <p:spPr bwMode="auto">
          <a:xfrm>
            <a:off x="717550" y="5661025"/>
            <a:ext cx="11809413" cy="6146800"/>
          </a:xfrm>
          <a:prstGeom prst="roundRect">
            <a:avLst/>
          </a:prstGeom>
          <a:noFill/>
          <a:ln w="76200">
            <a:no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defTabSz="2468500" eaLnBrk="1" hangingPunct="1">
              <a:defRPr/>
            </a:pPr>
            <a:r>
              <a:rPr lang="pt-BR" altLang="pt-PT" sz="5658" b="1" dirty="0">
                <a:solidFill>
                  <a:schemeClr val="tx1"/>
                </a:solidFill>
                <a:latin typeface="Calibri" panose="020F0502020204030204" pitchFamily="34" charset="0"/>
                <a:cs typeface="Calibri" panose="020F0502020204030204" pitchFamily="34" charset="0"/>
              </a:rPr>
              <a:t>AUTORES</a:t>
            </a:r>
            <a:endParaRPr lang="pt-BR" altLang="pt-PT" sz="5143" b="1" dirty="0">
              <a:solidFill>
                <a:schemeClr val="tx1"/>
              </a:solidFill>
              <a:latin typeface="Calibri" panose="020F0502020204030204" pitchFamily="34" charset="0"/>
              <a:cs typeface="Calibri" panose="020F0502020204030204" pitchFamily="34" charset="0"/>
            </a:endParaRPr>
          </a:p>
          <a:p>
            <a:pPr marL="671757" lvl="1" indent="-223919" defTabSz="2468500" eaLnBrk="1" hangingPunct="1">
              <a:defRPr/>
            </a:pPr>
            <a:r>
              <a:rPr lang="pt-BR" altLang="pt-PT" sz="1200" b="1" dirty="0">
                <a:solidFill>
                  <a:schemeClr val="bg1"/>
                </a:solidFill>
                <a:latin typeface="Calibri" panose="020F0502020204030204" pitchFamily="34" charset="0"/>
                <a:cs typeface="Calibri" panose="020F0502020204030204" pitchFamily="34" charset="0"/>
              </a:rPr>
              <a:t>	</a:t>
            </a:r>
            <a:r>
              <a:rPr lang="pt-BR" altLang="pt-PT" sz="3429" b="1" dirty="0">
                <a:solidFill>
                  <a:schemeClr val="tx1"/>
                </a:solidFill>
                <a:latin typeface="Calibri" panose="020F0502020204030204" pitchFamily="34" charset="0"/>
                <a:cs typeface="Calibri" panose="020F0502020204030204" pitchFamily="34" charset="0"/>
              </a:rPr>
              <a:t>NOME</a:t>
            </a:r>
          </a:p>
          <a:p>
            <a:pPr eaLnBrk="1" hangingPunct="1">
              <a:defRPr/>
            </a:pPr>
            <a:r>
              <a:rPr lang="pt-BR" altLang="pt-PT" sz="2400" b="1" dirty="0">
                <a:solidFill>
                  <a:schemeClr val="tx1"/>
                </a:solidFill>
                <a:latin typeface="Calibri" panose="020F0502020204030204" pitchFamily="34" charset="0"/>
                <a:cs typeface="Calibri" panose="020F0502020204030204" pitchFamily="34" charset="0"/>
              </a:rPr>
              <a:t>CARGO/FUNÇÃO; INSTITUIÇÃO ONDE TRABALHA ; EMAIL </a:t>
            </a:r>
          </a:p>
          <a:p>
            <a:pPr marL="671757" lvl="1" indent="-223919" defTabSz="2468500" eaLnBrk="1" hangingPunct="1">
              <a:defRPr/>
            </a:pPr>
            <a:r>
              <a:rPr lang="pt-BR" altLang="pt-PT" sz="1200" b="1" dirty="0">
                <a:solidFill>
                  <a:schemeClr val="tx1"/>
                </a:solidFill>
                <a:latin typeface="Calibri" panose="020F0502020204030204" pitchFamily="34" charset="0"/>
                <a:cs typeface="Calibri" panose="020F0502020204030204" pitchFamily="34" charset="0"/>
              </a:rPr>
              <a:t>	</a:t>
            </a:r>
            <a:r>
              <a:rPr lang="pt-BR" altLang="pt-PT" sz="3429" b="1" dirty="0">
                <a:solidFill>
                  <a:schemeClr val="tx1"/>
                </a:solidFill>
                <a:latin typeface="Calibri" panose="020F0502020204030204" pitchFamily="34" charset="0"/>
                <a:cs typeface="Calibri" panose="020F0502020204030204" pitchFamily="34" charset="0"/>
              </a:rPr>
              <a:t>NOME</a:t>
            </a:r>
          </a:p>
          <a:p>
            <a:pPr eaLnBrk="1" hangingPunct="1">
              <a:defRPr/>
            </a:pPr>
            <a:r>
              <a:rPr lang="pt-BR" altLang="pt-PT" sz="2400" b="1" dirty="0">
                <a:solidFill>
                  <a:schemeClr val="tx1"/>
                </a:solidFill>
                <a:latin typeface="Calibri" panose="020F0502020204030204" pitchFamily="34" charset="0"/>
                <a:cs typeface="Calibri" panose="020F0502020204030204" pitchFamily="34" charset="0"/>
              </a:rPr>
              <a:t>CARGO/FUNÇÃO; INSTITUIÇÃO ONDE TRABALHA;  EMAIL </a:t>
            </a:r>
          </a:p>
          <a:p>
            <a:pPr marL="671757" lvl="1" indent="-223919" defTabSz="2468500" eaLnBrk="1" hangingPunct="1">
              <a:defRPr/>
            </a:pPr>
            <a:r>
              <a:rPr lang="pt-BR" altLang="pt-PT" sz="1200" b="1" dirty="0">
                <a:solidFill>
                  <a:schemeClr val="tx1"/>
                </a:solidFill>
                <a:latin typeface="Calibri" panose="020F0502020204030204" pitchFamily="34" charset="0"/>
                <a:cs typeface="Calibri" panose="020F0502020204030204" pitchFamily="34" charset="0"/>
              </a:rPr>
              <a:t>	</a:t>
            </a:r>
            <a:r>
              <a:rPr lang="pt-BR" altLang="pt-PT" sz="3429" b="1" dirty="0">
                <a:solidFill>
                  <a:schemeClr val="tx1"/>
                </a:solidFill>
                <a:latin typeface="Calibri" panose="020F0502020204030204" pitchFamily="34" charset="0"/>
                <a:cs typeface="Calibri" panose="020F0502020204030204" pitchFamily="34" charset="0"/>
              </a:rPr>
              <a:t>NOME</a:t>
            </a:r>
          </a:p>
          <a:p>
            <a:pPr eaLnBrk="1" hangingPunct="1">
              <a:defRPr/>
            </a:pPr>
            <a:r>
              <a:rPr lang="pt-BR" altLang="pt-PT" sz="2400" b="1" dirty="0">
                <a:solidFill>
                  <a:schemeClr val="tx1"/>
                </a:solidFill>
                <a:latin typeface="Calibri" panose="020F0502020204030204" pitchFamily="34" charset="0"/>
                <a:cs typeface="Calibri" panose="020F0502020204030204" pitchFamily="34" charset="0"/>
              </a:rPr>
              <a:t>CARGO/FUNÇÃO; INSTITUIÇÃO ONDE TRABALHA ; EMAIL </a:t>
            </a:r>
          </a:p>
          <a:p>
            <a:pPr marL="671757" lvl="1" indent="-223919" defTabSz="2468500" eaLnBrk="1" hangingPunct="1">
              <a:defRPr/>
            </a:pPr>
            <a:r>
              <a:rPr lang="pt-BR" altLang="pt-PT" sz="1200" b="1" dirty="0">
                <a:solidFill>
                  <a:schemeClr val="tx1"/>
                </a:solidFill>
                <a:latin typeface="Calibri" panose="020F0502020204030204" pitchFamily="34" charset="0"/>
                <a:cs typeface="Calibri" panose="020F0502020204030204" pitchFamily="34" charset="0"/>
              </a:rPr>
              <a:t>	</a:t>
            </a:r>
            <a:r>
              <a:rPr lang="pt-BR" altLang="pt-PT" sz="3429" b="1" dirty="0">
                <a:solidFill>
                  <a:schemeClr val="tx1"/>
                </a:solidFill>
                <a:latin typeface="Calibri" panose="020F0502020204030204" pitchFamily="34" charset="0"/>
                <a:cs typeface="Calibri" panose="020F0502020204030204" pitchFamily="34" charset="0"/>
              </a:rPr>
              <a:t>NOME</a:t>
            </a:r>
          </a:p>
          <a:p>
            <a:pPr eaLnBrk="1" hangingPunct="1">
              <a:defRPr/>
            </a:pPr>
            <a:r>
              <a:rPr lang="pt-BR" altLang="pt-PT" sz="2400" b="1" dirty="0">
                <a:solidFill>
                  <a:schemeClr val="tx1"/>
                </a:solidFill>
                <a:latin typeface="Calibri" panose="020F0502020204030204" pitchFamily="34" charset="0"/>
                <a:cs typeface="Calibri" panose="020F0502020204030204" pitchFamily="34" charset="0"/>
              </a:rPr>
              <a:t>CARGO/FUNÇÃO; INSTITUIÇÃO ONDE TRABALHA ; EMAIL </a:t>
            </a:r>
          </a:p>
          <a:p>
            <a:pPr marL="671757" lvl="1" indent="-223919" defTabSz="2468500" eaLnBrk="1" hangingPunct="1">
              <a:defRPr/>
            </a:pPr>
            <a:r>
              <a:rPr lang="pt-BR" altLang="pt-PT" sz="1200" b="1" dirty="0">
                <a:solidFill>
                  <a:schemeClr val="tx1"/>
                </a:solidFill>
                <a:latin typeface="Calibri" panose="020F0502020204030204" pitchFamily="34" charset="0"/>
                <a:cs typeface="Calibri" panose="020F0502020204030204" pitchFamily="34" charset="0"/>
              </a:rPr>
              <a:t>	</a:t>
            </a:r>
            <a:r>
              <a:rPr lang="pt-BR" altLang="pt-PT" sz="3429" b="1" dirty="0">
                <a:solidFill>
                  <a:schemeClr val="tx1"/>
                </a:solidFill>
                <a:latin typeface="Calibri" panose="020F0502020204030204" pitchFamily="34" charset="0"/>
                <a:cs typeface="Calibri" panose="020F0502020204030204" pitchFamily="34" charset="0"/>
              </a:rPr>
              <a:t>NOME</a:t>
            </a:r>
          </a:p>
          <a:p>
            <a:pPr eaLnBrk="1" hangingPunct="1">
              <a:defRPr/>
            </a:pPr>
            <a:r>
              <a:rPr lang="pt-BR" altLang="pt-PT" sz="2400" b="1" dirty="0">
                <a:solidFill>
                  <a:schemeClr val="tx1"/>
                </a:solidFill>
                <a:latin typeface="Calibri" panose="020F0502020204030204" pitchFamily="34" charset="0"/>
                <a:cs typeface="Calibri" panose="020F0502020204030204" pitchFamily="34" charset="0"/>
              </a:rPr>
              <a:t>CARGO/FUNÇÃO; INSTITUIÇÃO ONDE TRABALHA ; EMAIL </a:t>
            </a:r>
          </a:p>
          <a:p>
            <a:pPr eaLnBrk="1" hangingPunct="1">
              <a:defRPr/>
            </a:pPr>
            <a:r>
              <a:rPr lang="pt-BR" altLang="pt-PT" sz="2400" b="1" dirty="0">
                <a:solidFill>
                  <a:schemeClr val="bg1"/>
                </a:solidFill>
                <a:latin typeface="Calibri" panose="020F0502020204030204" pitchFamily="34" charset="0"/>
                <a:cs typeface="Calibri" panose="020F0502020204030204" pitchFamily="34" charset="0"/>
              </a:rPr>
              <a:t> </a:t>
            </a:r>
          </a:p>
          <a:p>
            <a:pPr eaLnBrk="1" hangingPunct="1">
              <a:defRPr/>
            </a:pPr>
            <a:r>
              <a:rPr lang="pt-BR" altLang="pt-PT" sz="2400" b="1" dirty="0">
                <a:solidFill>
                  <a:schemeClr val="bg1"/>
                </a:solidFill>
                <a:latin typeface="Calibri" panose="020F0502020204030204" pitchFamily="34" charset="0"/>
                <a:cs typeface="Calibri" panose="020F0502020204030204" pitchFamily="34" charset="0"/>
              </a:rPr>
              <a:t> </a:t>
            </a:r>
            <a:endParaRPr lang="pt-BR" altLang="pt-PT" sz="6858" b="1" dirty="0">
              <a:solidFill>
                <a:srgbClr val="FFC72C"/>
              </a:solidFill>
              <a:latin typeface="Calibri" panose="020F0502020204030204" pitchFamily="34" charset="0"/>
              <a:cs typeface="Calibri" panose="020F0502020204030204" pitchFamily="34" charset="0"/>
            </a:endParaRPr>
          </a:p>
        </p:txBody>
      </p:sp>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44425" y="41416296"/>
            <a:ext cx="2813996" cy="1342060"/>
          </a:xfrm>
          <a:prstGeom prst="rect">
            <a:avLst/>
          </a:prstGeom>
        </p:spPr>
      </p:pic>
      <p:pic>
        <p:nvPicPr>
          <p:cNvPr id="3" name="Imagem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94897" y="41460138"/>
            <a:ext cx="2651125" cy="1325563"/>
          </a:xfrm>
          <a:prstGeom prst="rect">
            <a:avLst/>
          </a:prstGeom>
        </p:spPr>
      </p:pic>
      <p:pic>
        <p:nvPicPr>
          <p:cNvPr id="4" name="Imagem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956824" y="41658473"/>
            <a:ext cx="2429545" cy="1099883"/>
          </a:xfrm>
          <a:prstGeom prst="rect">
            <a:avLst/>
          </a:prstGeom>
        </p:spPr>
      </p:pic>
      <p:pic>
        <p:nvPicPr>
          <p:cNvPr id="5" name="Imagem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963384" y="41652601"/>
            <a:ext cx="3742198" cy="1042529"/>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sign padrão">
  <a:themeElements>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sign padrão">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879725" rtl="0" eaLnBrk="1" fontAlgn="base" latinLnBrk="0" hangingPunct="1">
          <a:lnSpc>
            <a:spcPct val="100000"/>
          </a:lnSpc>
          <a:spcBef>
            <a:spcPct val="0"/>
          </a:spcBef>
          <a:spcAft>
            <a:spcPct val="0"/>
          </a:spcAft>
          <a:buClrTx/>
          <a:buSzTx/>
          <a:buFontTx/>
          <a:buNone/>
          <a:tabLst/>
          <a:defRPr kumimoji="0" lang="pt-BR" sz="57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879725" rtl="0" eaLnBrk="1" fontAlgn="base" latinLnBrk="0" hangingPunct="1">
          <a:lnSpc>
            <a:spcPct val="100000"/>
          </a:lnSpc>
          <a:spcBef>
            <a:spcPct val="0"/>
          </a:spcBef>
          <a:spcAft>
            <a:spcPct val="0"/>
          </a:spcAft>
          <a:buClrTx/>
          <a:buSzTx/>
          <a:buFontTx/>
          <a:buNone/>
          <a:tabLst/>
          <a:defRPr kumimoji="0" lang="pt-BR" sz="5700" b="0" i="0" u="none" strike="noStrike" cap="none" normalizeH="0" baseline="0" smtClean="0">
            <a:ln>
              <a:noFill/>
            </a:ln>
            <a:solidFill>
              <a:schemeClr val="tx1"/>
            </a:solidFill>
            <a:effectLst/>
            <a:latin typeface="Arial" charset="0"/>
          </a:defRPr>
        </a:defPPr>
      </a:lstStyle>
    </a:lnDef>
  </a:objectDefaults>
  <a:extraClrSchemeLst>
    <a:extraClrScheme>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943</TotalTime>
  <Words>604</Words>
  <Application>Microsoft Office PowerPoint</Application>
  <PresentationFormat>Personalizados</PresentationFormat>
  <Paragraphs>44</Paragraphs>
  <Slides>1</Slides>
  <Notes>0</Notes>
  <HiddenSlides>0</HiddenSlides>
  <MMClips>0</MMClips>
  <ScaleCrop>false</ScaleCrop>
  <HeadingPairs>
    <vt:vector size="6" baseType="variant">
      <vt:variant>
        <vt:lpstr>Tipos de letra usados</vt:lpstr>
      </vt:variant>
      <vt:variant>
        <vt:i4>2</vt:i4>
      </vt:variant>
      <vt:variant>
        <vt:lpstr>Tema</vt:lpstr>
      </vt:variant>
      <vt:variant>
        <vt:i4>1</vt:i4>
      </vt:variant>
      <vt:variant>
        <vt:lpstr>Títulos dos diapositivos</vt:lpstr>
      </vt:variant>
      <vt:variant>
        <vt:i4>1</vt:i4>
      </vt:variant>
    </vt:vector>
  </HeadingPairs>
  <TitlesOfParts>
    <vt:vector size="4" baseType="lpstr">
      <vt:lpstr>Arial</vt:lpstr>
      <vt:lpstr>Calibri</vt:lpstr>
      <vt:lpstr>Design padrão</vt:lpstr>
      <vt:lpstr>Apresentação do PowerPoint</vt:lpstr>
    </vt:vector>
  </TitlesOfParts>
  <Company>Particular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Jsé Hermínio Gomes</dc:creator>
  <cp:keywords>JHG</cp:keywords>
  <cp:lastModifiedBy>Andreia Diogo</cp:lastModifiedBy>
  <cp:revision>90</cp:revision>
  <dcterms:created xsi:type="dcterms:W3CDTF">2008-10-07T01:27:21Z</dcterms:created>
  <dcterms:modified xsi:type="dcterms:W3CDTF">2023-03-13T12:17:01Z</dcterms:modified>
</cp:coreProperties>
</file>