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51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26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077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26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12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155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571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8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4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81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0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078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503026" y="3125584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Título: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522420" y="4134196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Autor: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25192" y="5026424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Área temática: </a:t>
            </a:r>
          </a:p>
        </p:txBody>
      </p:sp>
    </p:spTree>
    <p:extLst>
      <p:ext uri="{BB962C8B-B14F-4D97-AF65-F5344CB8AC3E}">
        <p14:creationId xmlns:p14="http://schemas.microsoft.com/office/powerpoint/2010/main" val="212943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47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Ecrã Panorâmico</PresentationFormat>
  <Paragraphs>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Esenfc</dc:creator>
  <cp:lastModifiedBy>Daniela</cp:lastModifiedBy>
  <cp:revision>4</cp:revision>
  <dcterms:created xsi:type="dcterms:W3CDTF">2022-09-09T15:35:46Z</dcterms:created>
  <dcterms:modified xsi:type="dcterms:W3CDTF">2022-09-21T15:35:39Z</dcterms:modified>
</cp:coreProperties>
</file>