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96FEB-B941-43BC-88FB-A1E1ADD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72CE36-F59C-40E0-8D4B-16C95B2A3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1A34DD3-1B37-43C3-BFA7-8FBA5B34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A4D9A53-1FCA-454F-9815-A0A4BBD8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77439C6-0A2A-48C9-A549-2D64C75F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691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D964E-AEB6-4E3F-9E0E-9A87CC1E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FF5FC0A-53AD-4EF3-AA55-0E5D01A68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22CA736-6250-4263-B523-697938D5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6C8EC33-04D9-482E-9349-4868E73C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2F52318-DFF7-4D01-B89E-707DA036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118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CF25E7-E33F-4FAD-BD71-01F36B661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1DFDB6-4CF2-449A-BF2D-5A5F00F3D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AE9E94-0BDE-4280-A587-F9B65943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A289101-71F1-448A-817D-8ED8AFF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7B26C37-4780-43FD-BC59-92372C90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272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9A10A-D76C-40DA-9495-FA9769E8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EA8FDE1-2602-42E4-ABEF-95936E822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AF05DEB-1BFE-4BC4-9E13-5456AA67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DF83496-F1C9-4607-A8B2-2F707ED15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3714876-4EFD-4BA1-88FA-307D00C2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215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01043-AF38-4118-80E6-F66AF7C75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C37BE68-1B45-4798-A674-65CA3FD0E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F193540-BBC4-400F-8791-9B8CF54B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A6E9469-954F-45A5-924D-111400EC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2068673-BF2F-4140-9521-C71AC6BC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970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47550-C020-4D2A-8183-64A8EA93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72E0095-A6F5-4AC1-AA4A-88B96D479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B5D35D5-9079-4BD8-B327-2876B3900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3D004D2-809B-40FB-94F0-461D6930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B5F9814-2609-4CBC-90F8-216FBE86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2E4420B-1821-448F-8BF5-AA524E37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146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29D84-A243-4B61-81EC-BB2D670A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2E64676-4CDB-4294-AFF8-3400FE865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0EFF4BC-35BA-428C-A995-68F7A6851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5F56EA2-6BA7-42D9-9D5F-BC443B0D0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66DE758-3651-4E52-B072-B5E866890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45F0681-15EE-4F82-9DEC-DFB9FCC5E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9B1D5DF-46C0-4D7F-8AC3-E7A037C0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59E8AAD-9BF3-483F-B76B-8D7343D3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91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4BC1F-6403-4FB7-9603-E09058C6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C06AFE1-A8D5-4FE2-B5AA-82C234EB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6F4B696-D605-41F1-94A8-2F7B9F46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4155729-018E-477D-BF69-4A5FADF6B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460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778BCE1-934E-4258-AE43-BF5EEDEF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E1E8B8D-DB5F-4C68-A338-03EA12F9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7E42E9F-9903-45FD-8CE6-F0088D86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205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C39D7-2EFC-4FBD-89DA-B4E1DBBDE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56082EB-9B28-4F4C-9CAC-98F4FCC4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087B6FB-4898-42B5-BF30-B126458E0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363D735-78D3-4693-A8FE-6E88623D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48B8B57-705A-4236-9A94-B6AE9C69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12B81FC-AC61-4084-94D6-0D5AD6D9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44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6131B-1852-4475-89B1-629698BE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2CC66CA-6214-4D78-A045-991F38A50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4B7A222-E96A-4106-A57D-C01348A12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1E3083C-37EB-4ED2-8B86-45DD9DDF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09E867-42A9-4A62-824E-8A747F20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A2003F9-05DE-4ABC-9056-EF401A058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611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988D7CA-0D9B-4A0B-957C-8429CAF0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2A71CB0-DBC4-4232-8F01-5E8CA00F1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A5482CF-0865-4189-A6F9-BC51403FF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F7B6-3869-412D-96D0-52CEDBB0D9A4}" type="datetimeFigureOut">
              <a:rPr lang="pt-PT" smtClean="0"/>
              <a:t>16/02/2023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006F727-4F01-484A-B844-C1111AEBE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C4E6444-2E13-4CFA-8C34-7AD9A28F4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92F8-1E00-47FF-ADED-735DEF0E12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284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472B386-082C-4862-AE63-F2F720391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50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Esenfc</dc:creator>
  <cp:lastModifiedBy>Esenfc</cp:lastModifiedBy>
  <cp:revision>1</cp:revision>
  <dcterms:created xsi:type="dcterms:W3CDTF">2023-02-16T12:22:32Z</dcterms:created>
  <dcterms:modified xsi:type="dcterms:W3CDTF">2023-02-16T12:23:05Z</dcterms:modified>
</cp:coreProperties>
</file>