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26/09/2022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2511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26/09/2022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262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26/09/2022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077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26/09/2022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326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26/09/2022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123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26/09/2022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11559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26/09/2022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571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26/09/2022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87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26/09/2022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84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26/09/2022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81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26/09/2022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303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43EA5-334D-4EC9-B346-2BE4255A5406}" type="datetimeFigureOut">
              <a:rPr lang="pt-PT" smtClean="0"/>
              <a:t>26/09/2022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078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147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Ecrã Panorâmico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Esenfc</dc:creator>
  <cp:lastModifiedBy>Daniela</cp:lastModifiedBy>
  <cp:revision>5</cp:revision>
  <dcterms:created xsi:type="dcterms:W3CDTF">2022-09-09T15:35:46Z</dcterms:created>
  <dcterms:modified xsi:type="dcterms:W3CDTF">2022-09-26T23:00:36Z</dcterms:modified>
</cp:coreProperties>
</file>