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5AE3-A8C5-4EEF-B21A-3FFFE7946203}" type="datetimeFigureOut">
              <a:rPr lang="pt-PT" smtClean="0"/>
              <a:t>13/02/2023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28D4-CAC1-49EF-A5AB-EFE81A91DE26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00808" y="383704"/>
            <a:ext cx="4804048" cy="1524000"/>
          </a:xfrm>
        </p:spPr>
        <p:txBody>
          <a:bodyPr>
            <a:normAutofit/>
          </a:bodyPr>
          <a:lstStyle/>
          <a:p>
            <a:r>
              <a:rPr lang="pt-PT" sz="2800" dirty="0"/>
              <a:t>Título do poster</a:t>
            </a:r>
            <a:br>
              <a:rPr lang="pt-PT" sz="2800" dirty="0"/>
            </a:br>
            <a:r>
              <a:rPr lang="pt-PT" sz="2000" i="1" dirty="0"/>
              <a:t>Autores e afiliação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67300" y="2642394"/>
            <a:ext cx="2357643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Introdução </a:t>
            </a:r>
          </a:p>
          <a:p>
            <a:r>
              <a:rPr lang="pt-PT" sz="1200" dirty="0"/>
              <a:t>Definição do tema e da sua relevância, eventualmente incluindo alguma sustentação (concetual, empírica) do projeto a desenvolver. </a:t>
            </a:r>
          </a:p>
          <a:p>
            <a:endParaRPr lang="pt-PT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0687" y="1843246"/>
            <a:ext cx="551650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Resumo</a:t>
            </a:r>
            <a:endParaRPr lang="pt-PT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487384" y="2611184"/>
            <a:ext cx="2640801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Implementação </a:t>
            </a:r>
            <a:endParaRPr lang="pt-PT" dirty="0"/>
          </a:p>
          <a:p>
            <a:r>
              <a:rPr lang="pt-PT" sz="1200" dirty="0"/>
              <a:t>Onde se descrevem as principais fases de implementação, bem como as atividades e estratégias de intervenção. Pode usar fotos para ilustrar o seu projeto. </a:t>
            </a:r>
          </a:p>
          <a:p>
            <a:endParaRPr lang="pt-PT" sz="1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512153" y="4758168"/>
            <a:ext cx="2649806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Reflexões finais</a:t>
            </a:r>
          </a:p>
          <a:p>
            <a:r>
              <a:rPr lang="pt-PT" sz="1200" dirty="0"/>
              <a:t>Discussão dos contributos do projeto para a RSU, e das suas potencialidades e limites.</a:t>
            </a:r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67300" y="7557432"/>
            <a:ext cx="55698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Referências bibliográficas (opcional)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20687" y="8176175"/>
            <a:ext cx="5516503" cy="323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500" dirty="0"/>
              <a:t>Formato: </a:t>
            </a:r>
            <a:r>
              <a:rPr lang="pt-PT" sz="1500" dirty="0" smtClean="0"/>
              <a:t>A3, </a:t>
            </a:r>
            <a:r>
              <a:rPr lang="pt-PT" sz="1500" dirty="0"/>
              <a:t>orientação vertical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20688" y="42343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Logotipos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CE171A6-210B-4FEA-B602-86836EBE5630}"/>
              </a:ext>
            </a:extLst>
          </p:cNvPr>
          <p:cNvSpPr txBox="1"/>
          <p:nvPr/>
        </p:nvSpPr>
        <p:spPr>
          <a:xfrm>
            <a:off x="567300" y="4697987"/>
            <a:ext cx="230425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Contexto e grupo alvo</a:t>
            </a:r>
          </a:p>
          <a:p>
            <a:endParaRPr lang="pt-PT" b="1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6120" y="319246"/>
            <a:ext cx="4876056" cy="1524000"/>
          </a:xfrm>
        </p:spPr>
        <p:txBody>
          <a:bodyPr>
            <a:normAutofit/>
          </a:bodyPr>
          <a:lstStyle/>
          <a:p>
            <a:r>
              <a:rPr lang="pt-PT" sz="2800" dirty="0"/>
              <a:t>Título do poster / Poster </a:t>
            </a:r>
            <a:r>
              <a:rPr lang="pt-PT" sz="2800" dirty="0" err="1"/>
              <a:t>title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2000" i="1" dirty="0"/>
              <a:t>Autores e afiliação / </a:t>
            </a:r>
            <a:r>
              <a:rPr lang="pt-PT" sz="2000" i="1" dirty="0" err="1"/>
              <a:t>Authors</a:t>
            </a:r>
            <a:r>
              <a:rPr lang="pt-PT" sz="2000" i="1" dirty="0"/>
              <a:t> </a:t>
            </a:r>
            <a:r>
              <a:rPr lang="pt-PT" sz="2000" i="1" dirty="0" err="1"/>
              <a:t>and</a:t>
            </a:r>
            <a:r>
              <a:rPr lang="pt-PT" sz="2000" i="1" dirty="0"/>
              <a:t> </a:t>
            </a:r>
            <a:r>
              <a:rPr lang="pt-PT" sz="2000" i="1" dirty="0" err="1"/>
              <a:t>affiliation</a:t>
            </a:r>
            <a:endParaRPr lang="pt-PT" sz="20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67300" y="2475348"/>
            <a:ext cx="2357643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Introdução </a:t>
            </a:r>
          </a:p>
          <a:p>
            <a:r>
              <a:rPr lang="pt-PT" sz="1200" dirty="0"/>
              <a:t>Definição do tema e da sua relevância, eventualmente incluindo alguma sustentação (concetual, empírica) do projeto a desenvolver. </a:t>
            </a:r>
          </a:p>
          <a:p>
            <a:endParaRPr lang="pt-PT" sz="1200" dirty="0"/>
          </a:p>
          <a:p>
            <a:r>
              <a:rPr lang="pt-PT" b="1" dirty="0" err="1"/>
              <a:t>Introduction</a:t>
            </a:r>
            <a:r>
              <a:rPr lang="pt-PT" sz="1200" b="1" dirty="0"/>
              <a:t> </a:t>
            </a:r>
          </a:p>
          <a:p>
            <a:r>
              <a:rPr lang="en-US" sz="1200" dirty="0"/>
              <a:t>Definition of the theme and its relevance, eventually including some discussion of the underpinnings (conceptual, empirical) of the project to be developed. </a:t>
            </a:r>
            <a:endParaRPr lang="pt-PT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0687" y="1843246"/>
            <a:ext cx="551650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Resumo/</a:t>
            </a:r>
            <a:r>
              <a:rPr lang="pt-PT" b="1" dirty="0" err="1"/>
              <a:t>Abstract</a:t>
            </a:r>
            <a:endParaRPr lang="pt-PT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366835" y="2454106"/>
            <a:ext cx="2770355" cy="27699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Resultados/</a:t>
            </a:r>
            <a:r>
              <a:rPr lang="pt-PT" b="1" dirty="0" err="1"/>
              <a:t>Findings</a:t>
            </a:r>
            <a:r>
              <a:rPr lang="pt-PT" b="1" dirty="0"/>
              <a:t> </a:t>
            </a:r>
            <a:endParaRPr lang="pt-PT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  <a:p>
            <a:endParaRPr lang="pt-PT" sz="1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366835" y="5376912"/>
            <a:ext cx="2770355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Reflexões finais</a:t>
            </a:r>
          </a:p>
          <a:p>
            <a:r>
              <a:rPr lang="pt-PT" sz="1200" dirty="0"/>
              <a:t>Discussão dos contributos do estudo para a RSU, e das suas potencialidades e limites.</a:t>
            </a:r>
          </a:p>
          <a:p>
            <a:endParaRPr lang="pt-PT" sz="1200" dirty="0"/>
          </a:p>
          <a:p>
            <a:r>
              <a:rPr lang="pt-PT" b="1" dirty="0"/>
              <a:t>Final </a:t>
            </a:r>
            <a:r>
              <a:rPr lang="pt-PT" b="1" dirty="0" err="1"/>
              <a:t>reflection</a:t>
            </a:r>
            <a:endParaRPr lang="pt-PT" b="1" dirty="0"/>
          </a:p>
          <a:p>
            <a:r>
              <a:rPr lang="en-US" sz="1200" dirty="0"/>
              <a:t>Discussion of the study’s contributions to USR, as well as  its potential and limits.</a:t>
            </a:r>
          </a:p>
          <a:p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67300" y="7557432"/>
            <a:ext cx="55698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Referências bibliográficas/ </a:t>
            </a:r>
            <a:r>
              <a:rPr lang="pt-PT" b="1" dirty="0" err="1"/>
              <a:t>References</a:t>
            </a:r>
            <a:endParaRPr lang="pt-PT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20687" y="8244408"/>
            <a:ext cx="5516503" cy="323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500" dirty="0"/>
              <a:t>Formato: </a:t>
            </a:r>
            <a:r>
              <a:rPr lang="pt-PT" sz="1500" dirty="0" smtClean="0"/>
              <a:t>A3, </a:t>
            </a:r>
            <a:r>
              <a:rPr lang="pt-PT" sz="1500" dirty="0"/>
              <a:t>orientação vertical / </a:t>
            </a:r>
            <a:r>
              <a:rPr lang="pt-PT" sz="1500" dirty="0" smtClean="0"/>
              <a:t>A3 </a:t>
            </a:r>
            <a:r>
              <a:rPr lang="pt-PT" sz="1500" dirty="0" err="1"/>
              <a:t>Format</a:t>
            </a:r>
            <a:r>
              <a:rPr lang="pt-PT" sz="1500" dirty="0"/>
              <a:t>: vertical </a:t>
            </a:r>
            <a:r>
              <a:rPr lang="pt-PT" sz="1500" dirty="0" err="1"/>
              <a:t>orientation</a:t>
            </a:r>
            <a:endParaRPr lang="pt-PT" sz="15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0688" y="53955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Logotipos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CE171A6-210B-4FEA-B602-86836EBE5630}"/>
              </a:ext>
            </a:extLst>
          </p:cNvPr>
          <p:cNvSpPr txBox="1"/>
          <p:nvPr/>
        </p:nvSpPr>
        <p:spPr>
          <a:xfrm>
            <a:off x="567299" y="5412394"/>
            <a:ext cx="2357643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/>
              <a:t>Método/</a:t>
            </a:r>
            <a:r>
              <a:rPr lang="pt-PT" b="1" dirty="0" err="1"/>
              <a:t>Method</a:t>
            </a:r>
            <a:endParaRPr lang="pt-PT" b="1" dirty="0"/>
          </a:p>
          <a:p>
            <a:r>
              <a:rPr lang="pt-PT" sz="1200" dirty="0"/>
              <a:t>Identificação de questões de investigação (e hipóteses, se for o caso) , contexto e grupo alvo,  e instrumentos e procedimentos.</a:t>
            </a:r>
          </a:p>
          <a:p>
            <a:r>
              <a:rPr lang="en-US" sz="1200" dirty="0"/>
              <a:t>Identification of research questions (and hypotheses, if applicable) context and target group, and instruments and procedure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550753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D092466AA450429CF1CB63F5890772" ma:contentTypeVersion="11" ma:contentTypeDescription="Criar um novo documento." ma:contentTypeScope="" ma:versionID="af61846a3614b8adf1c532e5e57c2556">
  <xsd:schema xmlns:xsd="http://www.w3.org/2001/XMLSchema" xmlns:xs="http://www.w3.org/2001/XMLSchema" xmlns:p="http://schemas.microsoft.com/office/2006/metadata/properties" xmlns:ns3="ce7c1fde-91d4-460f-a4ed-2dab0c7000b9" targetNamespace="http://schemas.microsoft.com/office/2006/metadata/properties" ma:root="true" ma:fieldsID="83efe372315ee66c120ad701f10cb4b5" ns3:_="">
    <xsd:import namespace="ce7c1fde-91d4-460f-a4ed-2dab0c7000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c1fde-91d4-460f-a4ed-2dab0c7000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1F3C84-303D-4BAD-84B6-FD464CEAF6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D25F6D-C91C-4136-A748-0FDA364F30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ce7c1fde-91d4-460f-a4ed-2dab0c7000b9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61590EB-6974-43DF-9D81-B9F85667F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c1fde-91d4-460f-a4ed-2dab0c7000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247</Words>
  <Application>Microsoft Office PowerPoint</Application>
  <PresentationFormat>Apresentação no Ecrã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Título do poster Autores e afiliação</vt:lpstr>
      <vt:lpstr>Título do poster / Poster title Autores e afiliação / Authors and affiliation</vt:lpstr>
    </vt:vector>
  </TitlesOfParts>
  <Company>FPCEUP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Autores</dc:title>
  <dc:creator>docente</dc:creator>
  <cp:lastModifiedBy>Andreia Diogo</cp:lastModifiedBy>
  <cp:revision>23</cp:revision>
  <dcterms:created xsi:type="dcterms:W3CDTF">2010-12-02T14:23:43Z</dcterms:created>
  <dcterms:modified xsi:type="dcterms:W3CDTF">2023-02-13T10:32:12Z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0x01010029D092466AA450429CF1CB63F5890772</vt:lpwstr>
  </property>
</Properties>
</file>