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3EA5-334D-4EC9-B346-2BE4255A5406}" type="datetimeFigureOut">
              <a:rPr lang="pt-PT" smtClean="0"/>
              <a:t>21/09/2022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80D-2F10-4059-8458-74DD10F6F1D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2511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3EA5-334D-4EC9-B346-2BE4255A5406}" type="datetimeFigureOut">
              <a:rPr lang="pt-PT" smtClean="0"/>
              <a:t>21/09/2022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80D-2F10-4059-8458-74DD10F6F1D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92629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3EA5-334D-4EC9-B346-2BE4255A5406}" type="datetimeFigureOut">
              <a:rPr lang="pt-PT" smtClean="0"/>
              <a:t>21/09/2022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80D-2F10-4059-8458-74DD10F6F1D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10776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3EA5-334D-4EC9-B346-2BE4255A5406}" type="datetimeFigureOut">
              <a:rPr lang="pt-PT" smtClean="0"/>
              <a:t>21/09/2022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80D-2F10-4059-8458-74DD10F6F1D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33269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3EA5-334D-4EC9-B346-2BE4255A5406}" type="datetimeFigureOut">
              <a:rPr lang="pt-PT" smtClean="0"/>
              <a:t>21/09/2022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80D-2F10-4059-8458-74DD10F6F1D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7123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3EA5-334D-4EC9-B346-2BE4255A5406}" type="datetimeFigureOut">
              <a:rPr lang="pt-PT" smtClean="0"/>
              <a:t>21/09/2022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80D-2F10-4059-8458-74DD10F6F1D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11559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3EA5-334D-4EC9-B346-2BE4255A5406}" type="datetimeFigureOut">
              <a:rPr lang="pt-PT" smtClean="0"/>
              <a:t>21/09/2022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80D-2F10-4059-8458-74DD10F6F1D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6571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3EA5-334D-4EC9-B346-2BE4255A5406}" type="datetimeFigureOut">
              <a:rPr lang="pt-PT" smtClean="0"/>
              <a:t>21/09/2022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80D-2F10-4059-8458-74DD10F6F1D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8877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3EA5-334D-4EC9-B346-2BE4255A5406}" type="datetimeFigureOut">
              <a:rPr lang="pt-PT" smtClean="0"/>
              <a:t>21/09/2022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80D-2F10-4059-8458-74DD10F6F1D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847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3EA5-334D-4EC9-B346-2BE4255A5406}" type="datetimeFigureOut">
              <a:rPr lang="pt-PT" smtClean="0"/>
              <a:t>21/09/2022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80D-2F10-4059-8458-74DD10F6F1D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9816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3EA5-334D-4EC9-B346-2BE4255A5406}" type="datetimeFigureOut">
              <a:rPr lang="pt-PT" smtClean="0"/>
              <a:t>21/09/2022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DB80D-2F10-4059-8458-74DD10F6F1D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8303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43EA5-334D-4EC9-B346-2BE4255A5406}" type="datetimeFigureOut">
              <a:rPr lang="pt-PT" smtClean="0"/>
              <a:t>21/09/2022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DB80D-2F10-4059-8458-74DD10F6F1DB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90786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5320145" y="3125584"/>
            <a:ext cx="6284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Título: 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339539" y="4134196"/>
            <a:ext cx="6284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Autor: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342311" y="5026424"/>
            <a:ext cx="62844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Área temática: </a:t>
            </a:r>
          </a:p>
        </p:txBody>
      </p:sp>
    </p:spTree>
    <p:extLst>
      <p:ext uri="{BB962C8B-B14F-4D97-AF65-F5344CB8AC3E}">
        <p14:creationId xmlns:p14="http://schemas.microsoft.com/office/powerpoint/2010/main" val="2129437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1477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</Words>
  <Application>Microsoft Office PowerPoint</Application>
  <PresentationFormat>Ecrã Panorâmico</PresentationFormat>
  <Paragraphs>3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Esenfc</dc:creator>
  <cp:lastModifiedBy>Daniela</cp:lastModifiedBy>
  <cp:revision>3</cp:revision>
  <dcterms:created xsi:type="dcterms:W3CDTF">2022-09-09T15:35:46Z</dcterms:created>
  <dcterms:modified xsi:type="dcterms:W3CDTF">2022-09-21T15:33:53Z</dcterms:modified>
</cp:coreProperties>
</file>