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9601200" cy="12801600" type="A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ção Sem Título" id="{7E87AF76-D5E7-4626-972C-51A938932FCD}">
          <p14:sldIdLst>
            <p14:sldId id="257"/>
            <p14:sldId id="25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gVUdNIzQf7oOWJM3ggIwPrZba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030" y="-3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f5c2a458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1f5c2a45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f5c2a458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1f5c2a45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41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199"/>
            <a:ext cx="9715500" cy="1373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098"/>
            <a:ext cx="9601200" cy="135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660083" y="384772"/>
            <a:ext cx="5549331" cy="80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660083" y="2037978"/>
            <a:ext cx="8281035" cy="1012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0030" lvl="0" indent="-533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None/>
            </a:pPr>
            <a:endParaRPr/>
          </a:p>
        </p:txBody>
      </p:sp>
      <p:cxnSp>
        <p:nvCxnSpPr>
          <p:cNvPr id="101" name="Google Shape;101;p3"/>
          <p:cNvCxnSpPr/>
          <p:nvPr/>
        </p:nvCxnSpPr>
        <p:spPr>
          <a:xfrm>
            <a:off x="409355" y="1614538"/>
            <a:ext cx="8782491" cy="0"/>
          </a:xfrm>
          <a:prstGeom prst="straightConnector1">
            <a:avLst/>
          </a:prstGeom>
          <a:noFill/>
          <a:ln w="28575" cap="flat" cmpd="sng">
            <a:solidFill>
              <a:srgbClr val="8B1E5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350" y="384775"/>
            <a:ext cx="1746625" cy="11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Papel A3 (297x420 mm)</PresentationFormat>
  <Paragraphs>0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Pimparel Mineiro</dc:creator>
  <cp:lastModifiedBy>Esenfc</cp:lastModifiedBy>
  <cp:revision>4</cp:revision>
  <dcterms:created xsi:type="dcterms:W3CDTF">2021-04-09T14:01:00Z</dcterms:created>
  <dcterms:modified xsi:type="dcterms:W3CDTF">2022-03-29T09:51:41Z</dcterms:modified>
</cp:coreProperties>
</file>