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41773"/>
    <a:srgbClr val="8D1D5B"/>
    <a:srgbClr val="9ECC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4"/>
  </p:normalViewPr>
  <p:slideViewPr>
    <p:cSldViewPr snapToGrid="0" snapToObjects="1" showGuides="1">
      <p:cViewPr>
        <p:scale>
          <a:sx n="80" d="100"/>
          <a:sy n="80" d="100"/>
        </p:scale>
        <p:origin x="1758" y="7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360CB2-52B1-8B49-AACE-CE919AF04B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PT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81893B4-8147-7140-BF62-1BB0778CC6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P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A0701D-F170-E74D-AB2E-F794ABA1DB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7538D-D4E0-7243-8012-99539CDBF206}" type="datetimeFigureOut">
              <a:rPr lang="en-PT" smtClean="0"/>
              <a:t>03/29/2022</a:t>
            </a:fld>
            <a:endParaRPr lang="en-P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9805BD-68C4-1B47-A710-F269B42ED3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A0DB03-8C46-914E-AD73-06B0725220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D56CA-354E-CA46-B020-5361A44DFFE8}" type="slidenum">
              <a:rPr lang="en-PT" smtClean="0"/>
              <a:t>‹nº›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7195847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3570D1-20BE-3E48-A696-49AA4AF869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P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C5413EC-3CA4-5C4B-A67C-EA6E047FAE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874BE6-4B3E-6944-95DC-3EB638D56F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7538D-D4E0-7243-8012-99539CDBF206}" type="datetimeFigureOut">
              <a:rPr lang="en-PT" smtClean="0"/>
              <a:t>03/29/2022</a:t>
            </a:fld>
            <a:endParaRPr lang="en-P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47A42C-E26B-334A-9A02-6A269C3FB9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C91045-9CCE-2C4D-BC0E-21CEFF8300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D56CA-354E-CA46-B020-5361A44DFFE8}" type="slidenum">
              <a:rPr lang="en-PT" smtClean="0"/>
              <a:t>‹nº›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18363836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CF2C505-7784-1D40-BE0A-55193825B08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P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7F3AEF3-9B7F-8F43-B3C6-1A1D9AA7DD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B78A76-5063-B741-A614-B79C5AC984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7538D-D4E0-7243-8012-99539CDBF206}" type="datetimeFigureOut">
              <a:rPr lang="en-PT" smtClean="0"/>
              <a:t>03/29/2022</a:t>
            </a:fld>
            <a:endParaRPr lang="en-P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7234D9-3920-F64F-A4DA-746DEE3BE6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68BA33-E17F-AD43-9DF7-3886CC6E2A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D56CA-354E-CA46-B020-5361A44DFFE8}" type="slidenum">
              <a:rPr lang="en-PT" smtClean="0"/>
              <a:t>‹nº›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21952448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03E470-21A2-4E4F-93DD-BA3F07E862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P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2A4E18-5BE2-4842-94AB-23DDCDBACE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87F777-F8A0-674E-863D-EF12EC705E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7538D-D4E0-7243-8012-99539CDBF206}" type="datetimeFigureOut">
              <a:rPr lang="en-PT" smtClean="0"/>
              <a:t>03/29/2022</a:t>
            </a:fld>
            <a:endParaRPr lang="en-P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4304FD-70AB-E542-8EBE-B094B257F7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8CB3A7-374F-9641-B1CC-378C68C92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D56CA-354E-CA46-B020-5361A44DFFE8}" type="slidenum">
              <a:rPr lang="en-PT" smtClean="0"/>
              <a:t>‹nº›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38120493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FC2248-187B-F547-A8FE-B7411459E5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P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E9D83B-7246-AC4E-B725-66E4C68E5B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8DAFD1-4253-244C-B967-7FF10F873A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7538D-D4E0-7243-8012-99539CDBF206}" type="datetimeFigureOut">
              <a:rPr lang="en-PT" smtClean="0"/>
              <a:t>03/29/2022</a:t>
            </a:fld>
            <a:endParaRPr lang="en-P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B53F86-6D81-2F4B-B675-6894A9BE86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8E2975-8A96-E94A-A704-7D85AB67AE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D56CA-354E-CA46-B020-5361A44DFFE8}" type="slidenum">
              <a:rPr lang="en-PT" smtClean="0"/>
              <a:t>‹nº›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3876742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5CC24C-CE3A-4E4A-8FF6-DD2EC94361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P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D120F3-E2B2-C449-A041-92CD54847D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T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E32592B-3516-5F49-AE53-3837A882F6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T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839E824-FAD8-E145-914C-F73FD82BF4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7538D-D4E0-7243-8012-99539CDBF206}" type="datetimeFigureOut">
              <a:rPr lang="en-PT" smtClean="0"/>
              <a:t>03/29/2022</a:t>
            </a:fld>
            <a:endParaRPr lang="en-P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EA15B0-6108-F84D-ACF4-3476307A2F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F7F072-45BC-5341-99C2-60E2C9812D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D56CA-354E-CA46-B020-5361A44DFFE8}" type="slidenum">
              <a:rPr lang="en-PT" smtClean="0"/>
              <a:t>‹nº›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29236266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3DE8FA-DAEB-9449-8BD1-47610A2414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P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AD6F29-735D-6044-9E3B-39AC46002B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21CE636-CC01-BD4E-8350-9B72A3F096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T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7EDBCE0-5CFB-B74D-9B49-78773BA394B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674E2B5-2448-2144-878C-E1EB1396F63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T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93ED70B-94B0-604D-91C5-612137990F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7538D-D4E0-7243-8012-99539CDBF206}" type="datetimeFigureOut">
              <a:rPr lang="en-PT" smtClean="0"/>
              <a:t>03/29/2022</a:t>
            </a:fld>
            <a:endParaRPr lang="en-PT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18F9AFA-1298-FE4B-81FB-7919FAD58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8FD61E7-7990-7345-981D-4ABC687DD6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D56CA-354E-CA46-B020-5361A44DFFE8}" type="slidenum">
              <a:rPr lang="en-PT" smtClean="0"/>
              <a:t>‹nº›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34489154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F74A71-2A30-1F41-A907-FB6EC6F2B6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PT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6199D33-B8D5-AC4C-921E-89ABE53A6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7538D-D4E0-7243-8012-99539CDBF206}" type="datetimeFigureOut">
              <a:rPr lang="en-PT" smtClean="0"/>
              <a:t>03/29/2022</a:t>
            </a:fld>
            <a:endParaRPr lang="en-P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F9C30D-280F-D34D-BDF3-775A77557B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830586F-8AD0-4143-8829-44FD36C50A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D56CA-354E-CA46-B020-5361A44DFFE8}" type="slidenum">
              <a:rPr lang="en-PT" smtClean="0"/>
              <a:t>‹nº›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3373895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8518663-8173-1D4E-A1F6-EC024A7908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7538D-D4E0-7243-8012-99539CDBF206}" type="datetimeFigureOut">
              <a:rPr lang="en-PT" smtClean="0"/>
              <a:t>03/29/2022</a:t>
            </a:fld>
            <a:endParaRPr lang="en-P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6C3D4F0-DA76-884E-AA64-A01CA71C45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AEDC08-63A4-FA4F-9D06-6CE9D52173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D56CA-354E-CA46-B020-5361A44DFFE8}" type="slidenum">
              <a:rPr lang="en-PT" smtClean="0"/>
              <a:t>‹nº›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6801059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9C2700-71AB-9549-BE6D-472AA46B4C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P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FB2CE7-9C23-A949-98E1-F7F147A942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F93BAEE-1D98-0D4D-8766-993928DBAF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372AFE-4A32-F340-8B7E-C110783E50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7538D-D4E0-7243-8012-99539CDBF206}" type="datetimeFigureOut">
              <a:rPr lang="en-PT" smtClean="0"/>
              <a:t>03/29/2022</a:t>
            </a:fld>
            <a:endParaRPr lang="en-P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756D67-6FCB-E04B-A9B5-84607DA699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7245A5-4115-5448-9BA7-91967D98BB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D56CA-354E-CA46-B020-5361A44DFFE8}" type="slidenum">
              <a:rPr lang="en-PT" smtClean="0"/>
              <a:t>‹nº›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2976614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8EB37C-52A1-2D4C-ACAE-64D5E363C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PT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9752F04-B42D-A24D-BB16-18FE6AB35F5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P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3F3C05E-9748-E34D-925B-2C9EB76A24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8EDDFF-CECD-4C45-BB42-D9196AAFCA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7538D-D4E0-7243-8012-99539CDBF206}" type="datetimeFigureOut">
              <a:rPr lang="en-PT" smtClean="0"/>
              <a:t>03/29/2022</a:t>
            </a:fld>
            <a:endParaRPr lang="en-P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D2FC96-0567-B14A-A5B7-CAB38A74A4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771ACD-BAF3-9B4D-BEEE-A3E6DD11FA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D56CA-354E-CA46-B020-5361A44DFFE8}" type="slidenum">
              <a:rPr lang="en-PT" smtClean="0"/>
              <a:t>‹nº›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28171391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B0278B9-4BF1-544B-8CE4-94E5588949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P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D9F4E6-836A-3F47-B954-AFC5AF15B6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2703B0-4C29-D54F-9B1E-9974B3BEE66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87538D-D4E0-7243-8012-99539CDBF206}" type="datetimeFigureOut">
              <a:rPr lang="en-PT" smtClean="0"/>
              <a:t>03/29/2022</a:t>
            </a:fld>
            <a:endParaRPr lang="en-P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9E53FD-6CF7-3D4B-85A8-A60462D736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P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7408B9-CA85-AE48-A3D4-06190D9C7D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FD56CA-354E-CA46-B020-5361A44DFFE8}" type="slidenum">
              <a:rPr lang="en-PT" smtClean="0"/>
              <a:t>‹nº›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420983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832" y="592055"/>
            <a:ext cx="3474720" cy="2292096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4485" y="-39515"/>
            <a:ext cx="7924802" cy="6897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301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0" y="5335205"/>
            <a:ext cx="12192000" cy="15227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grpSp>
        <p:nvGrpSpPr>
          <p:cNvPr id="22" name="Grupo 21"/>
          <p:cNvGrpSpPr/>
          <p:nvPr/>
        </p:nvGrpSpPr>
        <p:grpSpPr>
          <a:xfrm>
            <a:off x="0" y="0"/>
            <a:ext cx="12192000" cy="6858006"/>
            <a:chOff x="0" y="-6"/>
            <a:chExt cx="12192000" cy="6858006"/>
          </a:xfrm>
        </p:grpSpPr>
        <p:grpSp>
          <p:nvGrpSpPr>
            <p:cNvPr id="20" name="Grupo 19"/>
            <p:cNvGrpSpPr/>
            <p:nvPr/>
          </p:nvGrpSpPr>
          <p:grpSpPr>
            <a:xfrm>
              <a:off x="0" y="-6"/>
              <a:ext cx="12192000" cy="4980180"/>
              <a:chOff x="1" y="-3"/>
              <a:chExt cx="14778789" cy="6036830"/>
            </a:xfrm>
          </p:grpSpPr>
          <p:pic>
            <p:nvPicPr>
              <p:cNvPr id="12" name="Imagem 11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" y="0"/>
                <a:ext cx="4271210" cy="6036827"/>
              </a:xfrm>
              <a:prstGeom prst="rect">
                <a:avLst/>
              </a:prstGeom>
            </p:spPr>
          </p:pic>
          <p:pic>
            <p:nvPicPr>
              <p:cNvPr id="16" name="Imagem 15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09211" y="-1"/>
                <a:ext cx="4271210" cy="6036827"/>
              </a:xfrm>
              <a:prstGeom prst="rect">
                <a:avLst/>
              </a:prstGeom>
            </p:spPr>
          </p:pic>
          <p:pic>
            <p:nvPicPr>
              <p:cNvPr id="18" name="Imagem 17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018421" y="-2"/>
                <a:ext cx="4271210" cy="6036827"/>
              </a:xfrm>
              <a:prstGeom prst="rect">
                <a:avLst/>
              </a:prstGeom>
            </p:spPr>
          </p:pic>
          <p:pic>
            <p:nvPicPr>
              <p:cNvPr id="19" name="Imagem 18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507580" y="-3"/>
                <a:ext cx="4271210" cy="6036827"/>
              </a:xfrm>
              <a:prstGeom prst="rect">
                <a:avLst/>
              </a:prstGeom>
            </p:spPr>
          </p:pic>
        </p:grpSp>
        <p:sp>
          <p:nvSpPr>
            <p:cNvPr id="21" name="Retângulo 20"/>
            <p:cNvSpPr/>
            <p:nvPr/>
          </p:nvSpPr>
          <p:spPr>
            <a:xfrm>
              <a:off x="0" y="2899611"/>
              <a:ext cx="12192000" cy="395838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</p:grpSp>
      <p:pic>
        <p:nvPicPr>
          <p:cNvPr id="23" name="Imagem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5721" y="3803398"/>
            <a:ext cx="3260559" cy="2150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880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50F79B-4DA4-6745-8391-BB2B9D08BE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7488219" cy="1325563"/>
          </a:xfrm>
        </p:spPr>
        <p:txBody>
          <a:bodyPr/>
          <a:lstStyle/>
          <a:p>
            <a:endParaRPr lang="en-PT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1AE00B-7A72-5644-B853-C1F5506ACE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PT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11CC93F-5E63-F243-A0AD-B39B5F060217}"/>
              </a:ext>
            </a:extLst>
          </p:cNvPr>
          <p:cNvCxnSpPr/>
          <p:nvPr/>
        </p:nvCxnSpPr>
        <p:spPr>
          <a:xfrm>
            <a:off x="838200" y="1726784"/>
            <a:ext cx="10515600" cy="0"/>
          </a:xfrm>
          <a:prstGeom prst="line">
            <a:avLst/>
          </a:prstGeom>
          <a:ln w="28575">
            <a:solidFill>
              <a:srgbClr val="D4177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334" y="365125"/>
            <a:ext cx="1957719" cy="1291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284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0</Words>
  <Application>Microsoft Office PowerPoint</Application>
  <PresentationFormat>Ecrã Panorâmico</PresentationFormat>
  <Paragraphs>0</Paragraphs>
  <Slides>3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Joana Pimparel Mineiro</dc:creator>
  <cp:lastModifiedBy>Esenfc</cp:lastModifiedBy>
  <cp:revision>4</cp:revision>
  <dcterms:created xsi:type="dcterms:W3CDTF">2021-04-09T14:01:00Z</dcterms:created>
  <dcterms:modified xsi:type="dcterms:W3CDTF">2022-03-29T09:50:21Z</dcterms:modified>
</cp:coreProperties>
</file>