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Maria Almeida Macedo Loureiro" initials="HMAML" lastIdx="2" clrIdx="0">
    <p:extLst>
      <p:ext uri="{19B8F6BF-5375-455C-9EA6-DF929625EA0E}">
        <p15:presenceInfo xmlns:p15="http://schemas.microsoft.com/office/powerpoint/2012/main" userId="Helena Maria Almeida Macedo Lourei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3061"/>
  </p:normalViewPr>
  <p:slideViewPr>
    <p:cSldViewPr snapToGrid="0" snapToObjects="1">
      <p:cViewPr varScale="1">
        <p:scale>
          <a:sx n="78" d="100"/>
          <a:sy n="78" d="100"/>
        </p:scale>
        <p:origin x="20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91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423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340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20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584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493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26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204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27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133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DF67E-DFA1-5146-BE0B-2754C45CE23B}" type="datetimeFigureOut">
              <a:rPr lang="pt-PT" smtClean="0"/>
              <a:t>02-03-2020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9F599-5FC2-DC4C-9674-88D25F1DB7D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568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A52E7-537D-294E-8F6F-ADCF156AA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85" y="2154464"/>
            <a:ext cx="7772400" cy="434749"/>
          </a:xfrm>
        </p:spPr>
        <p:txBody>
          <a:bodyPr>
            <a:noAutofit/>
          </a:bodyPr>
          <a:lstStyle/>
          <a:p>
            <a:r>
              <a:rPr lang="pt-PT" sz="3200" b="1" dirty="0"/>
              <a:t>Titulo (</a:t>
            </a:r>
            <a:r>
              <a:rPr lang="pt-PT" sz="3200" b="1" dirty="0" err="1"/>
              <a:t>Calibri</a:t>
            </a:r>
            <a:r>
              <a:rPr lang="pt-PT" sz="3200" b="1" dirty="0"/>
              <a:t> light)</a:t>
            </a:r>
            <a:r>
              <a:rPr lang="pt-PT" sz="1400" b="1" dirty="0"/>
              <a:t/>
            </a:r>
            <a:br>
              <a:rPr lang="pt-PT" sz="1400" b="1" dirty="0"/>
            </a:br>
            <a:r>
              <a:rPr lang="pt-PT" sz="1400" dirty="0"/>
              <a:t>Autor 1/Instituição/email; Autor 2; Autor 3; ... (</a:t>
            </a:r>
            <a:r>
              <a:rPr lang="pt-PT" sz="1400" dirty="0" err="1"/>
              <a:t>Calibri</a:t>
            </a:r>
            <a:r>
              <a:rPr lang="pt-PT" sz="1400" dirty="0"/>
              <a:t> light)</a:t>
            </a:r>
            <a:r>
              <a:rPr lang="pt-PT" sz="1400" b="1" dirty="0"/>
              <a:t/>
            </a:r>
            <a:br>
              <a:rPr lang="pt-PT" sz="1400" b="1" dirty="0"/>
            </a:br>
            <a:endParaRPr lang="pt-PT" sz="1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667117-6876-2146-948B-9B4B0AC81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089" y="3573405"/>
            <a:ext cx="7772400" cy="16557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PT" b="1" dirty="0"/>
              <a:t>Orientações Gerais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800" dirty="0"/>
              <a:t>Descritivo apresentado com base no </a:t>
            </a:r>
            <a:r>
              <a:rPr lang="pt-PT" sz="1800" i="1" dirty="0"/>
              <a:t>layout</a:t>
            </a:r>
            <a:r>
              <a:rPr lang="pt-PT" sz="1800" dirty="0"/>
              <a:t> do resumo submetido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1800" dirty="0"/>
              <a:t>Inserção de figuras com qualidade digital e legíveis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5689569-3659-7A47-8004-9EE9E195ECE4}"/>
              </a:ext>
            </a:extLst>
          </p:cNvPr>
          <p:cNvSpPr txBox="1"/>
          <p:nvPr/>
        </p:nvSpPr>
        <p:spPr>
          <a:xfrm>
            <a:off x="2328644" y="146833"/>
            <a:ext cx="3786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2nd </a:t>
            </a:r>
            <a:r>
              <a:rPr lang="pt-PT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INTERNATIONAL CONGRESS OF</a:t>
            </a:r>
          </a:p>
          <a:p>
            <a:r>
              <a:rPr lang="pt-PT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OCCUPATIONAL HEALTH </a:t>
            </a:r>
            <a:r>
              <a:rPr lang="pt-PT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NURSING</a:t>
            </a:r>
            <a:endParaRPr lang="pt-PT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9374"/>
            <a:ext cx="9143998" cy="13907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3" t="84542" r="15714" b="364"/>
          <a:stretch/>
        </p:blipFill>
        <p:spPr>
          <a:xfrm>
            <a:off x="294683" y="6118568"/>
            <a:ext cx="8721212" cy="73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94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47</Words>
  <Application>Microsoft Office PowerPoint</Application>
  <PresentationFormat>Apresentação no Ecrã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Titulo (Calibri light) Autor 1/Instituição/email; Autor 2; Autor 3; ... (Calibri light)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Maria Almeida Macedo Loureiro</dc:creator>
  <cp:lastModifiedBy>Isabel</cp:lastModifiedBy>
  <cp:revision>21</cp:revision>
  <dcterms:created xsi:type="dcterms:W3CDTF">2019-03-07T11:14:54Z</dcterms:created>
  <dcterms:modified xsi:type="dcterms:W3CDTF">2020-03-02T12:08:53Z</dcterms:modified>
</cp:coreProperties>
</file>