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9"/>
    <p:sldId id="273" r:id="rId10"/>
    <p:sldId id="274" r:id="rId11"/>
    <p:sldId id="275" r:id="rId1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6374-C471-48D2-8254-F8C089F46A55}" type="datetimeFigureOut">
              <a:rPr lang="pt-PT" smtClean="0"/>
              <a:t>10/11/2018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662A-5C57-4F78-85D1-9BE99DB0CF8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6374-C471-48D2-8254-F8C089F46A55}" type="datetimeFigureOut">
              <a:rPr lang="pt-PT" smtClean="0"/>
              <a:t>10/11/2018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662A-5C57-4F78-85D1-9BE99DB0CF8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6374-C471-48D2-8254-F8C089F46A55}" type="datetimeFigureOut">
              <a:rPr lang="pt-PT" smtClean="0"/>
              <a:t>10/11/2018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662A-5C57-4F78-85D1-9BE99DB0CF8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6374-C471-48D2-8254-F8C089F46A55}" type="datetimeFigureOut">
              <a:rPr lang="pt-PT" smtClean="0"/>
              <a:t>10/11/2018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662A-5C57-4F78-85D1-9BE99DB0CF8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6374-C471-48D2-8254-F8C089F46A55}" type="datetimeFigureOut">
              <a:rPr lang="pt-PT" smtClean="0"/>
              <a:t>10/11/2018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662A-5C57-4F78-85D1-9BE99DB0CF8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6374-C471-48D2-8254-F8C089F46A55}" type="datetimeFigureOut">
              <a:rPr lang="pt-PT" smtClean="0"/>
              <a:t>10/11/2018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662A-5C57-4F78-85D1-9BE99DB0CF8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6374-C471-48D2-8254-F8C089F46A55}" type="datetimeFigureOut">
              <a:rPr lang="pt-PT" smtClean="0"/>
              <a:t>10/11/2018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662A-5C57-4F78-85D1-9BE99DB0CF8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6374-C471-48D2-8254-F8C089F46A55}" type="datetimeFigureOut">
              <a:rPr lang="pt-PT" smtClean="0"/>
              <a:t>10/11/2018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662A-5C57-4F78-85D1-9BE99DB0CF8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6374-C471-48D2-8254-F8C089F46A55}" type="datetimeFigureOut">
              <a:rPr lang="pt-PT" smtClean="0"/>
              <a:t>10/11/2018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662A-5C57-4F78-85D1-9BE99DB0CF8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6374-C471-48D2-8254-F8C089F46A55}" type="datetimeFigureOut">
              <a:rPr lang="pt-PT" smtClean="0"/>
              <a:t>10/11/2018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662A-5C57-4F78-85D1-9BE99DB0CF8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6374-C471-48D2-8254-F8C089F46A55}" type="datetimeFigureOut">
              <a:rPr lang="pt-PT" smtClean="0"/>
              <a:t>10/11/2018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9662A-5C57-4F78-85D1-9BE99DB0CF8A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C6374-C471-48D2-8254-F8C089F46A55}" type="datetimeFigureOut">
              <a:rPr lang="pt-PT" smtClean="0"/>
              <a:t>10/11/2018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9662A-5C57-4F78-85D1-9BE99DB0CF8A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2ced27_b49c2326405246a4bf9f1834520e2647-mv2_d_3072_1728_s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059832" y="3140968"/>
            <a:ext cx="3240360" cy="324036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3923928" y="2173501"/>
            <a:ext cx="4572000" cy="3631763"/>
          </a:xfrm>
          <a:prstGeom prst="rect">
            <a:avLst/>
          </a:prstGeom>
          <a:solidFill>
            <a:schemeClr val="bg1">
              <a:alpha val="48000"/>
            </a:schemeClr>
          </a:solidFill>
        </p:spPr>
        <p:txBody>
          <a:bodyPr>
            <a:spAutoFit/>
          </a:bodyPr>
          <a:lstStyle/>
          <a:p>
            <a:pPr algn="r"/>
            <a:r>
              <a:rPr lang="pt-PT" b="1" dirty="0"/>
              <a:t>CONSELHO FISCAL</a:t>
            </a:r>
          </a:p>
          <a:p>
            <a:pPr algn="just"/>
            <a:endParaRPr lang="pt-PT" dirty="0"/>
          </a:p>
          <a:p>
            <a:pPr algn="just"/>
            <a:endParaRPr lang="pt-PT" dirty="0"/>
          </a:p>
          <a:p>
            <a:pPr algn="just"/>
            <a:r>
              <a:rPr lang="pt-PT" sz="1600" dirty="0"/>
              <a:t>O Conselho Fiscal (CF) constitui o órgão consultivo e independente da AE </a:t>
            </a:r>
            <a:r>
              <a:rPr lang="pt-PT" sz="1600" dirty="0" err="1"/>
              <a:t>ESEnfC</a:t>
            </a:r>
            <a:r>
              <a:rPr lang="pt-PT" sz="1600" dirty="0"/>
              <a:t>, cabendo-lhe emitir pareceres relativos à atividade da Direção e MAG da AE </a:t>
            </a:r>
            <a:r>
              <a:rPr lang="pt-PT" sz="1600" dirty="0" err="1"/>
              <a:t>ESEnfC</a:t>
            </a:r>
            <a:r>
              <a:rPr lang="pt-PT" sz="1600" dirty="0"/>
              <a:t>. É o CF a entidade que analisa determinados temas à luz do cumprimento ou incumprimento dos estatutos da AE </a:t>
            </a:r>
            <a:r>
              <a:rPr lang="pt-PT" sz="1600" dirty="0" err="1"/>
              <a:t>ESEnfC</a:t>
            </a:r>
            <a:r>
              <a:rPr lang="pt-PT" sz="1600" dirty="0"/>
              <a:t> e à luz do real interesse dos estudantes representados pela AE - dando voz àquilo que os estudantes esperam de quem os representa. É um órgão assente sobre o espírito crítico do estudante e a identidade académica de Coimbra.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8992" y="3284984"/>
            <a:ext cx="273630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300" b="1" dirty="0"/>
              <a:t>PRESIDENTE</a:t>
            </a:r>
          </a:p>
          <a:p>
            <a:pPr algn="ctr"/>
            <a:r>
              <a:rPr lang="pt-PT" sz="1300" dirty="0"/>
              <a:t>Mariana Machado (</a:t>
            </a:r>
            <a:r>
              <a:rPr lang="pt-PT" sz="1300" i="1" dirty="0"/>
              <a:t>3º ano CLE</a:t>
            </a:r>
            <a:r>
              <a:rPr lang="pt-PT" sz="1300" dirty="0"/>
              <a:t>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VICE-PRESIDENTE</a:t>
            </a:r>
          </a:p>
          <a:p>
            <a:pPr algn="ctr"/>
            <a:r>
              <a:rPr lang="pt-PT" sz="1300" i="1" dirty="0"/>
              <a:t>Inês Rocha (3º ano CLE</a:t>
            </a:r>
            <a:r>
              <a:rPr lang="pt-PT" sz="1300" dirty="0"/>
              <a:t>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SECRETÁRIA</a:t>
            </a:r>
          </a:p>
          <a:p>
            <a:pPr algn="ctr"/>
            <a:r>
              <a:rPr lang="pt-PT" sz="1300" dirty="0"/>
              <a:t>Joana Mendes (2</a:t>
            </a:r>
            <a:r>
              <a:rPr lang="pt-PT" sz="1300" i="1" dirty="0"/>
              <a:t>º ano CLE</a:t>
            </a:r>
            <a:r>
              <a:rPr lang="pt-PT" sz="1400" dirty="0"/>
              <a:t>)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02CBD503-4035-43F5-852B-735C19465D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54" b="34469"/>
          <a:stretch/>
        </p:blipFill>
        <p:spPr>
          <a:xfrm>
            <a:off x="8992" y="14108"/>
            <a:ext cx="9144000" cy="198592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1703090_468536899994134_1514840922591654255_n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83768" y="692696"/>
            <a:ext cx="4652036" cy="400506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4797152"/>
            <a:ext cx="8229600" cy="1143000"/>
          </a:xfrm>
        </p:spPr>
        <p:txBody>
          <a:bodyPr>
            <a:normAutofit/>
          </a:bodyPr>
          <a:lstStyle/>
          <a:p>
            <a:r>
              <a:rPr lang="pt-PT" sz="3200" b="1" dirty="0"/>
              <a:t>OBRIGADO PELA VOSSA ATENÇÃO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11703090_468536899994134_1514840922591654255_n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87824" y="4437112"/>
            <a:ext cx="2588518" cy="2228525"/>
          </a:xfrm>
          <a:prstGeom prst="rect">
            <a:avLst/>
          </a:prstGeom>
        </p:spPr>
      </p:pic>
      <p:sp>
        <p:nvSpPr>
          <p:cNvPr id="3" name="Rectângulo 2"/>
          <p:cNvSpPr/>
          <p:nvPr/>
        </p:nvSpPr>
        <p:spPr>
          <a:xfrm>
            <a:off x="611560" y="1341923"/>
            <a:ext cx="77768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dirty="0"/>
              <a:t>Somos a Associação de Estudantes da Escola Superior de Enfermagem de Coimbra (AE ESEnfC), que conta com mais de 12 anos em associativismo estudantil (formada em 2006), desde a fusão das Associações de Estudantes da Escola de Enfermagem de Bissaya Barreto e da Escola de Enfermagem Dr. Ângelo da Fonseca - cada uma delas com um passado cheio de histórias na representatividade dos seus estudantes.</a:t>
            </a:r>
          </a:p>
          <a:p>
            <a:pPr algn="ctr"/>
            <a:r>
              <a:rPr lang="pt-PT" dirty="0"/>
              <a:t>​​</a:t>
            </a:r>
          </a:p>
          <a:p>
            <a:pPr algn="ctr"/>
            <a:r>
              <a:rPr lang="pt-PT" dirty="0"/>
              <a:t>Será nos espaços da tua Associação que passarás, de certo, muitos grandes momentos que marcarão a tua passagem na cidade dos estudantes. Será na tua Associação que poderás dar voz às tuas questões. E acredita que aqui, na AE ESEnfC, serás sempre um estudante e esta será sentida como sendo também e (para) sempre a tua casa.</a:t>
            </a:r>
          </a:p>
          <a:p>
            <a:pPr algn="ctr"/>
            <a:r>
              <a:rPr lang="pt-PT" dirty="0"/>
              <a:t>​</a:t>
            </a:r>
          </a:p>
          <a:p>
            <a:pPr algn="ctr"/>
            <a:r>
              <a:rPr lang="pt-PT" dirty="0"/>
              <a:t>​</a:t>
            </a:r>
          </a:p>
          <a:p>
            <a:pPr algn="r"/>
            <a:r>
              <a:rPr lang="pt-PT" b="1" i="1" dirty="0"/>
              <a:t>Saudações académicas</a:t>
            </a:r>
            <a:endParaRPr lang="pt-PT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5E409E2D-54BD-486D-B7AD-00E14D3B40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13" b="10952"/>
          <a:stretch/>
        </p:blipFill>
        <p:spPr>
          <a:xfrm>
            <a:off x="8992" y="-63877"/>
            <a:ext cx="9169328" cy="3508654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8992" y="3429000"/>
            <a:ext cx="273630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300" b="1" dirty="0"/>
              <a:t>PRESIDENTE</a:t>
            </a:r>
          </a:p>
          <a:p>
            <a:pPr algn="ctr"/>
            <a:r>
              <a:rPr lang="pt-PT" sz="1300" dirty="0"/>
              <a:t>Inês Cabral (4º ano CLE)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VICE-PRESIDENTE</a:t>
            </a:r>
          </a:p>
          <a:p>
            <a:pPr algn="ctr"/>
            <a:r>
              <a:rPr lang="pt-PT" sz="1300" dirty="0"/>
              <a:t>Carolina Alves (</a:t>
            </a:r>
            <a:r>
              <a:rPr lang="pt-PT" sz="1300" i="1" dirty="0"/>
              <a:t>3º ano CLE</a:t>
            </a:r>
            <a:r>
              <a:rPr lang="pt-PT" sz="1300" dirty="0"/>
              <a:t>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VICE-PRESIDENTE</a:t>
            </a:r>
          </a:p>
          <a:p>
            <a:pPr algn="ctr"/>
            <a:r>
              <a:rPr lang="pt-PT" sz="1300" dirty="0"/>
              <a:t>Cristiana Duarte (</a:t>
            </a:r>
            <a:r>
              <a:rPr lang="pt-PT" sz="1300" i="1" dirty="0"/>
              <a:t>2º ano CLE</a:t>
            </a:r>
            <a:r>
              <a:rPr lang="pt-PT" sz="1300" dirty="0"/>
              <a:t>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TESOUREIRO</a:t>
            </a:r>
          </a:p>
          <a:p>
            <a:pPr algn="ctr"/>
            <a:r>
              <a:rPr lang="pt-PT" sz="1300" dirty="0"/>
              <a:t>João Poeta (</a:t>
            </a:r>
            <a:r>
              <a:rPr lang="pt-PT" sz="1300" i="1" dirty="0"/>
              <a:t>4º ano CLE</a:t>
            </a:r>
            <a:r>
              <a:rPr lang="pt-PT" sz="1300" dirty="0"/>
              <a:t>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SECRETÁRIA</a:t>
            </a:r>
          </a:p>
          <a:p>
            <a:pPr algn="ctr"/>
            <a:r>
              <a:rPr lang="pt-PT" sz="1300" dirty="0"/>
              <a:t>Ana Filipa Santos (</a:t>
            </a:r>
            <a:r>
              <a:rPr lang="pt-PT" sz="1300" i="1" dirty="0"/>
              <a:t>4º ano CLE</a:t>
            </a:r>
            <a:r>
              <a:rPr lang="pt-PT" sz="1300" dirty="0"/>
              <a:t>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SECRETÁRIA</a:t>
            </a:r>
          </a:p>
          <a:p>
            <a:pPr algn="ctr"/>
            <a:r>
              <a:rPr lang="pt-PT" sz="1300" dirty="0"/>
              <a:t>Joana Loureiro Costa (</a:t>
            </a:r>
            <a:r>
              <a:rPr lang="pt-PT" sz="1300" i="1" dirty="0"/>
              <a:t>4º ano CLE</a:t>
            </a:r>
            <a:r>
              <a:rPr lang="pt-PT" sz="1400" dirty="0"/>
              <a:t>)</a:t>
            </a:r>
          </a:p>
        </p:txBody>
      </p:sp>
      <p:sp>
        <p:nvSpPr>
          <p:cNvPr id="4" name="Rectângulo 3"/>
          <p:cNvSpPr/>
          <p:nvPr/>
        </p:nvSpPr>
        <p:spPr>
          <a:xfrm>
            <a:off x="4355976" y="2310845"/>
            <a:ext cx="4572000" cy="4524315"/>
          </a:xfrm>
          <a:prstGeom prst="rect">
            <a:avLst/>
          </a:prstGeom>
          <a:solidFill>
            <a:schemeClr val="bg1">
              <a:alpha val="47000"/>
            </a:schemeClr>
          </a:solidFill>
        </p:spPr>
        <p:txBody>
          <a:bodyPr>
            <a:spAutoFit/>
          </a:bodyPr>
          <a:lstStyle/>
          <a:p>
            <a:pPr algn="r"/>
            <a:r>
              <a:rPr lang="pt-PT" b="1" dirty="0"/>
              <a:t>D I R E Ç Ã O</a:t>
            </a:r>
          </a:p>
          <a:p>
            <a:pPr algn="just"/>
            <a:endParaRPr lang="pt-PT" sz="1600" dirty="0"/>
          </a:p>
          <a:p>
            <a:pPr algn="just"/>
            <a:endParaRPr lang="pt-PT" sz="1600" dirty="0"/>
          </a:p>
          <a:p>
            <a:pPr algn="just"/>
            <a:r>
              <a:rPr lang="pt-PT" sz="1600" dirty="0"/>
              <a:t>É a secção dentro da tua Associação de Estudantes responsável pelo exercício da tua representatividade junto dos diversos órgãos executivos da Escola Superior de Enfermagem de Coimbra (</a:t>
            </a:r>
            <a:r>
              <a:rPr lang="pt-PT" sz="1600" dirty="0" err="1"/>
              <a:t>ESEnfC</a:t>
            </a:r>
            <a:r>
              <a:rPr lang="pt-PT" sz="1600" dirty="0"/>
              <a:t>) e junto de qualquer outra entidade exterior à </a:t>
            </a:r>
            <a:r>
              <a:rPr lang="pt-PT" sz="1600" dirty="0" err="1"/>
              <a:t>ESEnfC</a:t>
            </a:r>
            <a:r>
              <a:rPr lang="pt-PT" sz="1600" dirty="0"/>
              <a:t> como, por exemplo, a Federação Nacional de Associações de Estudantes de Enfermagem (FNAEE). Como tal, são o órgão que manifestam a voz de todos os estudantes que frequentem a </a:t>
            </a:r>
            <a:r>
              <a:rPr lang="pt-PT" sz="1600" dirty="0" err="1"/>
              <a:t>ESEnfC</a:t>
            </a:r>
            <a:r>
              <a:rPr lang="pt-PT" sz="1600" dirty="0"/>
              <a:t>.</a:t>
            </a:r>
          </a:p>
          <a:p>
            <a:pPr algn="just"/>
            <a:r>
              <a:rPr lang="pt-PT" sz="1600" dirty="0"/>
              <a:t>​</a:t>
            </a:r>
          </a:p>
          <a:p>
            <a:pPr algn="just"/>
            <a:r>
              <a:rPr lang="pt-PT" sz="1600" dirty="0"/>
              <a:t>A direção tem ainda como função a administração executiva da AE </a:t>
            </a:r>
            <a:r>
              <a:rPr lang="pt-PT" sz="1600" dirty="0" err="1"/>
              <a:t>ESEnfC</a:t>
            </a:r>
            <a:r>
              <a:rPr lang="pt-PT" sz="1600" dirty="0"/>
              <a:t>, sem nunca descurar a articulação com as restantes secções que constituem a Associação. Integram ainda a direção os vogais dos diversos núcleos específicos.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2ced27_6a71790047b7462c9cfb4707a637dd0b.jpg"/>
          <p:cNvPicPr>
            <a:picLocks noChangeAspect="1"/>
          </p:cNvPicPr>
          <p:nvPr/>
        </p:nvPicPr>
        <p:blipFill>
          <a:blip r:embed="rId2" cstate="print"/>
          <a:srcRect t="60500"/>
          <a:stretch>
            <a:fillRect/>
          </a:stretch>
        </p:blipFill>
        <p:spPr>
          <a:xfrm>
            <a:off x="0" y="-1"/>
            <a:ext cx="9144000" cy="2949713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8992" y="3728353"/>
            <a:ext cx="273630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300" b="1" dirty="0"/>
              <a:t>VOGAL</a:t>
            </a:r>
          </a:p>
          <a:p>
            <a:pPr algn="ctr"/>
            <a:r>
              <a:rPr lang="pt-PT" sz="1300" dirty="0"/>
              <a:t>Margarida Rebelo (</a:t>
            </a:r>
            <a:r>
              <a:rPr lang="pt-PT" sz="1300" i="1" dirty="0"/>
              <a:t>3º ano CLE</a:t>
            </a:r>
            <a:r>
              <a:rPr lang="pt-PT" sz="1300" dirty="0"/>
              <a:t>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SUB-VOGAL</a:t>
            </a:r>
          </a:p>
          <a:p>
            <a:pPr algn="ctr"/>
            <a:r>
              <a:rPr lang="pt-PT" sz="1300" dirty="0"/>
              <a:t>Bárbara Costa (2º ano CLE)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COLABORADORES</a:t>
            </a:r>
          </a:p>
          <a:p>
            <a:pPr algn="ctr"/>
            <a:r>
              <a:rPr lang="pt-PT" sz="1300" dirty="0"/>
              <a:t>Joana Henrique (</a:t>
            </a:r>
            <a:r>
              <a:rPr lang="pt-PT" sz="1300" i="1" dirty="0"/>
              <a:t>4º ano CLE</a:t>
            </a:r>
            <a:r>
              <a:rPr lang="pt-PT" sz="1300" dirty="0"/>
              <a:t>)</a:t>
            </a:r>
          </a:p>
        </p:txBody>
      </p:sp>
      <p:sp>
        <p:nvSpPr>
          <p:cNvPr id="4" name="Rectângulo 3"/>
          <p:cNvSpPr/>
          <p:nvPr/>
        </p:nvSpPr>
        <p:spPr>
          <a:xfrm>
            <a:off x="3995936" y="2060848"/>
            <a:ext cx="4572000" cy="4062651"/>
          </a:xfrm>
          <a:prstGeom prst="rect">
            <a:avLst/>
          </a:prstGeom>
          <a:solidFill>
            <a:schemeClr val="bg1">
              <a:alpha val="47000"/>
            </a:schemeClr>
          </a:solidFill>
        </p:spPr>
        <p:txBody>
          <a:bodyPr>
            <a:spAutoFit/>
          </a:bodyPr>
          <a:lstStyle/>
          <a:p>
            <a:pPr algn="r"/>
            <a:r>
              <a:rPr lang="pt-PT" b="1" dirty="0"/>
              <a:t>NÚCLEO DE APOIO AO ESTUDANTE</a:t>
            </a:r>
          </a:p>
          <a:p>
            <a:pPr algn="just"/>
            <a:endParaRPr lang="pt-PT" sz="1600" dirty="0"/>
          </a:p>
          <a:p>
            <a:pPr algn="just"/>
            <a:endParaRPr lang="pt-PT" sz="1600" dirty="0"/>
          </a:p>
          <a:p>
            <a:pPr algn="just"/>
            <a:endParaRPr lang="pt-PT" sz="1600" dirty="0"/>
          </a:p>
          <a:p>
            <a:pPr algn="just"/>
            <a:r>
              <a:rPr lang="pt-PT" sz="1600" dirty="0"/>
              <a:t>Esta é a secção da tua Associação de Estudantes que trabalha para que tenhas ao teu dispor todo o material que necessitas para a concretização de todo o teu percurso académico. </a:t>
            </a:r>
          </a:p>
          <a:p>
            <a:pPr algn="just"/>
            <a:endParaRPr lang="pt-PT" sz="1600" dirty="0"/>
          </a:p>
          <a:p>
            <a:pPr algn="just"/>
            <a:r>
              <a:rPr lang="pt-PT" sz="1600" dirty="0"/>
              <a:t>Vem o Ensino Clínico e virá a farda, a farda que te acompanhará até ao último dia como estudante, a farda que representará a tua passagem nesta escola e que rasgarás contemplando os farrapos de saudade... Este é o núcleo que te acompanha desde a entrada no dia das matrículas até à despedida na Porta Férrea.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2ced27_f8cd77b1bb4945d98ea4129dbe6f0f04-mv2.jpg"/>
          <p:cNvPicPr>
            <a:picLocks noChangeAspect="1"/>
          </p:cNvPicPr>
          <p:nvPr/>
        </p:nvPicPr>
        <p:blipFill>
          <a:blip r:embed="rId2" cstate="print"/>
          <a:srcRect b="46801"/>
          <a:stretch>
            <a:fillRect/>
          </a:stretch>
        </p:blipFill>
        <p:spPr>
          <a:xfrm>
            <a:off x="0" y="-27384"/>
            <a:ext cx="9144000" cy="2736304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8992" y="3728353"/>
            <a:ext cx="273630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300" b="1" dirty="0"/>
              <a:t>VOGAL</a:t>
            </a:r>
          </a:p>
          <a:p>
            <a:pPr algn="ctr"/>
            <a:r>
              <a:rPr lang="pt-PT" sz="1300" dirty="0"/>
              <a:t>Tiago Ferreira (3º ano CLE)</a:t>
            </a:r>
          </a:p>
          <a:p>
            <a:pPr algn="ctr"/>
            <a:endParaRPr lang="pt-PT" sz="1300" dirty="0"/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SUB-VOGAL</a:t>
            </a:r>
          </a:p>
          <a:p>
            <a:pPr algn="ctr"/>
            <a:r>
              <a:rPr lang="pt-PT" sz="1300" dirty="0"/>
              <a:t>Adriana Ferreira (2º ano CLE)</a:t>
            </a:r>
          </a:p>
          <a:p>
            <a:pPr algn="ctr"/>
            <a:endParaRPr lang="pt-PT" sz="1300" dirty="0"/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COLABORADORES</a:t>
            </a:r>
          </a:p>
          <a:p>
            <a:pPr algn="ctr"/>
            <a:r>
              <a:rPr lang="pt-PT" sz="1300" dirty="0"/>
              <a:t>Luís Veloso (4º ano CLE)</a:t>
            </a:r>
          </a:p>
          <a:p>
            <a:pPr algn="ctr"/>
            <a:r>
              <a:rPr lang="pt-PT" sz="1300" dirty="0" err="1"/>
              <a:t>Dany</a:t>
            </a:r>
            <a:r>
              <a:rPr lang="pt-PT" sz="1300" dirty="0"/>
              <a:t> Cordeiro (4º ano CLE)</a:t>
            </a:r>
          </a:p>
          <a:p>
            <a:pPr algn="ctr"/>
            <a:r>
              <a:rPr lang="pt-PT" sz="1300" dirty="0"/>
              <a:t>Alexandre Inácio (3º ano CLE)</a:t>
            </a:r>
          </a:p>
          <a:p>
            <a:pPr algn="ctr"/>
            <a:r>
              <a:rPr lang="pt-PT" sz="1300" dirty="0"/>
              <a:t>Ana Torres (2º ano CLE)</a:t>
            </a:r>
          </a:p>
        </p:txBody>
      </p:sp>
      <p:sp>
        <p:nvSpPr>
          <p:cNvPr id="4" name="Rectângulo 3"/>
          <p:cNvSpPr/>
          <p:nvPr/>
        </p:nvSpPr>
        <p:spPr>
          <a:xfrm>
            <a:off x="4104456" y="1877918"/>
            <a:ext cx="4572000" cy="48628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endParaRPr lang="pt-PT" b="1" dirty="0"/>
          </a:p>
          <a:p>
            <a:pPr algn="r"/>
            <a:r>
              <a:rPr lang="pt-PT" b="1" dirty="0"/>
              <a:t>NÚCLEO DE BAR</a:t>
            </a:r>
          </a:p>
          <a:p>
            <a:pPr algn="just"/>
            <a:endParaRPr lang="pt-PT" dirty="0"/>
          </a:p>
          <a:p>
            <a:pPr algn="just"/>
            <a:endParaRPr lang="pt-PT" sz="1600" dirty="0"/>
          </a:p>
          <a:p>
            <a:pPr algn="just"/>
            <a:r>
              <a:rPr lang="pt-PT" sz="1600" dirty="0"/>
              <a:t>Muitas das atividades dinamizadas pela AE ESEnfC ocorrem num dos espaços que a tua Associação criou para ti: os espaços do </a:t>
            </a:r>
            <a:r>
              <a:rPr lang="pt-PT" sz="1600" b="1" i="1" dirty="0"/>
              <a:t>Passagem de Turno</a:t>
            </a:r>
            <a:r>
              <a:rPr lang="pt-PT" sz="1600" i="1" dirty="0"/>
              <a:t> </a:t>
            </a:r>
            <a:r>
              <a:rPr lang="pt-PT" sz="1600" dirty="0"/>
              <a:t>(Pólo B da ESEnfC) e do </a:t>
            </a:r>
            <a:r>
              <a:rPr lang="pt-PT" sz="1600" b="1" i="1" dirty="0" err="1"/>
              <a:t>Bar'Galho</a:t>
            </a:r>
            <a:r>
              <a:rPr lang="pt-PT" sz="1600" dirty="0"/>
              <a:t> (Pólo C da ESEnfC), que dispõem de um serviço de bar de estudante para estudante.</a:t>
            </a:r>
          </a:p>
          <a:p>
            <a:pPr algn="just"/>
            <a:r>
              <a:rPr lang="pt-PT" sz="1600" dirty="0"/>
              <a:t>Por aqui terás certamente inícios de dia com aroma  café, finais de tarde solarengos com os teus amigos de volta de uma mesa e até algumas noites com acontecimentos memoráveis... e alguns dos quais não te lembras tão bem!</a:t>
            </a:r>
          </a:p>
          <a:p>
            <a:pPr algn="just"/>
            <a:r>
              <a:rPr lang="pt-PT" sz="1600" dirty="0"/>
              <a:t>Por ti, tens uma equipa que trabalha para que estes dois espaços funcionem, para que estes dois espaços abram as portas aos estudantes da ESEnfC.</a:t>
            </a:r>
          </a:p>
          <a:p>
            <a:pPr algn="just"/>
            <a:r>
              <a:rPr lang="pt-PT" sz="1600" dirty="0"/>
              <a:t>Um brinde a tudo isto!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2ced27_11a276baf47f40c09ea4bcbfa03a4e11-mv2.jpg"/>
          <p:cNvPicPr>
            <a:picLocks noChangeAspect="1"/>
          </p:cNvPicPr>
          <p:nvPr/>
        </p:nvPicPr>
        <p:blipFill>
          <a:blip r:embed="rId2" cstate="print"/>
          <a:srcRect t="50337" b="30207"/>
          <a:stretch>
            <a:fillRect/>
          </a:stretch>
        </p:blipFill>
        <p:spPr>
          <a:xfrm>
            <a:off x="0" y="0"/>
            <a:ext cx="9144000" cy="2664296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8992" y="3728352"/>
            <a:ext cx="2834816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300" b="1" dirty="0"/>
              <a:t>VOGAL</a:t>
            </a:r>
          </a:p>
          <a:p>
            <a:pPr algn="ctr"/>
            <a:r>
              <a:rPr lang="pt-PT" sz="1300" dirty="0"/>
              <a:t>Duarte Cruz (3º ano CLE)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SUB-VOGAL</a:t>
            </a:r>
          </a:p>
          <a:p>
            <a:pPr algn="ctr"/>
            <a:r>
              <a:rPr lang="pt-PT" sz="1300" dirty="0"/>
              <a:t>Rafael Cordeiro (3º ano CLE)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COLABORADORES</a:t>
            </a:r>
          </a:p>
          <a:p>
            <a:pPr algn="ctr"/>
            <a:r>
              <a:rPr lang="pt-PT" sz="1300" dirty="0"/>
              <a:t>João Rocha (4º ano CLE)</a:t>
            </a:r>
          </a:p>
          <a:p>
            <a:pPr algn="ctr"/>
            <a:r>
              <a:rPr lang="pt-PT" sz="1300" dirty="0"/>
              <a:t>Simão Pinto (2º ano CLE)</a:t>
            </a:r>
          </a:p>
        </p:txBody>
      </p:sp>
      <p:sp>
        <p:nvSpPr>
          <p:cNvPr id="4" name="Rectângulo 3"/>
          <p:cNvSpPr/>
          <p:nvPr/>
        </p:nvSpPr>
        <p:spPr>
          <a:xfrm>
            <a:off x="4032448" y="1938893"/>
            <a:ext cx="4572000" cy="4370427"/>
          </a:xfrm>
          <a:prstGeom prst="rect">
            <a:avLst/>
          </a:prstGeom>
          <a:solidFill>
            <a:schemeClr val="bg1">
              <a:alpha val="40000"/>
            </a:schemeClr>
          </a:solidFill>
        </p:spPr>
        <p:txBody>
          <a:bodyPr>
            <a:spAutoFit/>
          </a:bodyPr>
          <a:lstStyle/>
          <a:p>
            <a:pPr algn="r"/>
            <a:r>
              <a:rPr lang="pt-PT" b="1" dirty="0"/>
              <a:t>NÚCLEO DE DESPORTO E LAZER</a:t>
            </a:r>
          </a:p>
          <a:p>
            <a:pPr algn="just"/>
            <a:endParaRPr lang="pt-PT" dirty="0"/>
          </a:p>
          <a:p>
            <a:pPr algn="just"/>
            <a:endParaRPr lang="pt-PT" dirty="0"/>
          </a:p>
          <a:p>
            <a:pPr algn="just"/>
            <a:r>
              <a:rPr lang="pt-PT" sz="1600" dirty="0"/>
              <a:t>Interessado em representar a tua AE em desporto de competição? O NDL pode facilmente providenciar o teu registo na </a:t>
            </a:r>
            <a:r>
              <a:rPr lang="pt-PT" sz="1600" b="1" i="1" dirty="0"/>
              <a:t>Federação Académica de Desporto Universitário</a:t>
            </a:r>
            <a:r>
              <a:rPr lang="pt-PT" sz="1600" dirty="0"/>
              <a:t> (</a:t>
            </a:r>
            <a:r>
              <a:rPr lang="pt-PT" sz="1600" b="1" i="1" dirty="0"/>
              <a:t>FADU</a:t>
            </a:r>
            <a:r>
              <a:rPr lang="pt-PT" sz="1600" dirty="0"/>
              <a:t>) para representares não só a tua AE, mas como os teus colegas, quando, em simultâneo, assumes uma estratégia para evitar a cessação da prática do desporto a que sempre te dedicaste.</a:t>
            </a:r>
          </a:p>
          <a:p>
            <a:pPr algn="just"/>
            <a:r>
              <a:rPr lang="pt-PT" sz="1600" dirty="0"/>
              <a:t>De realçar que poderá ser esta equipa do NDL a prestar-te o devido apoio quando tiveres de ficar no banco nas sempre míticas </a:t>
            </a:r>
            <a:r>
              <a:rPr lang="pt-PT" sz="1600" b="1" i="1" dirty="0"/>
              <a:t>Olimpíadas do Desporto de Enfermagem</a:t>
            </a:r>
            <a:r>
              <a:rPr lang="pt-PT" sz="1600" dirty="0"/>
              <a:t> (</a:t>
            </a:r>
            <a:r>
              <a:rPr lang="pt-PT" sz="1600" b="1" i="1" dirty="0" err="1"/>
              <a:t>ODE</a:t>
            </a:r>
            <a:r>
              <a:rPr lang="pt-PT" sz="1600" dirty="0" err="1"/>
              <a:t>s</a:t>
            </a:r>
            <a:r>
              <a:rPr lang="pt-PT" sz="1600" dirty="0"/>
              <a:t>), que se realizam anualmente na cidade da Guarda e onde se juntam estudantes de enfermagem e enfermeiros de todo o país.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2ced27_505678087e91486d9e899049e2661352.jpg"/>
          <p:cNvPicPr>
            <a:picLocks noChangeAspect="1"/>
          </p:cNvPicPr>
          <p:nvPr/>
        </p:nvPicPr>
        <p:blipFill>
          <a:blip r:embed="rId2" cstate="print"/>
          <a:srcRect l="20535" r="23466"/>
          <a:stretch>
            <a:fillRect/>
          </a:stretch>
        </p:blipFill>
        <p:spPr>
          <a:xfrm rot="5400000">
            <a:off x="3131838" y="-3159223"/>
            <a:ext cx="2880322" cy="9144000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8992" y="3728353"/>
            <a:ext cx="273630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300" b="1" dirty="0"/>
              <a:t>VOGAL</a:t>
            </a:r>
          </a:p>
          <a:p>
            <a:pPr algn="ctr"/>
            <a:r>
              <a:rPr lang="pt-PT" sz="1300" dirty="0"/>
              <a:t>Rui Joaquim (3º ano CLE)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SUB-VOGAL</a:t>
            </a:r>
          </a:p>
          <a:p>
            <a:pPr algn="ctr"/>
            <a:r>
              <a:rPr lang="pt-PT" sz="1300" dirty="0"/>
              <a:t>Nuno Rodrigues (3º ano CLE)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COLABORADORES</a:t>
            </a:r>
          </a:p>
          <a:p>
            <a:pPr algn="ctr"/>
            <a:r>
              <a:rPr lang="pt-PT" sz="1300" dirty="0"/>
              <a:t>Lúcia Gamboa (3º ano CLE)</a:t>
            </a:r>
          </a:p>
        </p:txBody>
      </p:sp>
      <p:sp>
        <p:nvSpPr>
          <p:cNvPr id="5" name="Rectângulo 4"/>
          <p:cNvSpPr/>
          <p:nvPr/>
        </p:nvSpPr>
        <p:spPr>
          <a:xfrm>
            <a:off x="4067944" y="2154917"/>
            <a:ext cx="4572000" cy="437042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>
            <a:spAutoFit/>
          </a:bodyPr>
          <a:lstStyle/>
          <a:p>
            <a:pPr algn="r"/>
            <a:r>
              <a:rPr lang="pt-PT" b="1" dirty="0"/>
              <a:t>NÚCLEO DE FORMAÇÃO E CULTURA</a:t>
            </a:r>
          </a:p>
          <a:p>
            <a:pPr algn="just"/>
            <a:endParaRPr lang="pt-PT" dirty="0"/>
          </a:p>
          <a:p>
            <a:pPr algn="just"/>
            <a:endParaRPr lang="pt-PT" dirty="0"/>
          </a:p>
          <a:p>
            <a:pPr algn="just"/>
            <a:r>
              <a:rPr lang="pt-PT" sz="1600" dirty="0"/>
              <a:t>As mentes criativas da tua AE </a:t>
            </a:r>
            <a:r>
              <a:rPr lang="pt-PT" sz="1600" dirty="0" err="1"/>
              <a:t>ESEnfC</a:t>
            </a:r>
            <a:r>
              <a:rPr lang="pt-PT" sz="1600" dirty="0"/>
              <a:t> que reúnem os seus esforços para te trazer um agradável (dos tão famosos) serão de </a:t>
            </a:r>
            <a:r>
              <a:rPr lang="pt-PT" sz="1600" b="1" i="1" dirty="0"/>
              <a:t>Quarta-Feira Cultural</a:t>
            </a:r>
            <a:r>
              <a:rPr lang="pt-PT" sz="1600" dirty="0"/>
              <a:t>, um momento de convívio ao final do dia onde podes desfrutar de um pouco de cultura num dos espaços da tua AE </a:t>
            </a:r>
            <a:r>
              <a:rPr lang="pt-PT" sz="1600" dirty="0" err="1"/>
              <a:t>ESEnfC</a:t>
            </a:r>
            <a:r>
              <a:rPr lang="pt-PT" sz="1600" dirty="0"/>
              <a:t>.</a:t>
            </a:r>
          </a:p>
          <a:p>
            <a:pPr algn="just"/>
            <a:r>
              <a:rPr lang="pt-PT" sz="1600" dirty="0"/>
              <a:t>Mas nem só das Quartas-Feiras culturais se faz o Núcleo de Formação e Cultura (NFC)... Aqui tens a equipa responsável pela decoração dos eventos organizados pela tua AE, bem como para produções mais artísticas integradas em projetos que vão um pouco mais além do espaço da tua escola - sendo de destacar o projeto </a:t>
            </a:r>
            <a:r>
              <a:rPr lang="pt-PT" sz="1600" b="1" i="1" dirty="0" err="1"/>
              <a:t>Sensibiliz'Arte</a:t>
            </a:r>
            <a:r>
              <a:rPr lang="pt-PT" sz="1600" dirty="0"/>
              <a:t>, nascido no Desafio </a:t>
            </a:r>
            <a:r>
              <a:rPr lang="pt-PT" sz="1600" dirty="0" err="1"/>
              <a:t>Rotary</a:t>
            </a:r>
            <a:r>
              <a:rPr lang="pt-PT" sz="1600" dirty="0"/>
              <a:t> de Liderança em 2014.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2ced27_33ddf37eafdf4abeba8c14d70de5ba14-mv2.jpg"/>
          <p:cNvPicPr>
            <a:picLocks noChangeAspect="1"/>
          </p:cNvPicPr>
          <p:nvPr/>
        </p:nvPicPr>
        <p:blipFill>
          <a:blip r:embed="rId2" cstate="print"/>
          <a:srcRect b="12309"/>
          <a:stretch>
            <a:fillRect/>
          </a:stretch>
        </p:blipFill>
        <p:spPr>
          <a:xfrm>
            <a:off x="35178" y="0"/>
            <a:ext cx="9108822" cy="2564904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8992" y="3728353"/>
            <a:ext cx="273630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300" b="1" dirty="0"/>
              <a:t>VOGAL</a:t>
            </a:r>
          </a:p>
          <a:p>
            <a:pPr algn="ctr"/>
            <a:r>
              <a:rPr lang="pt-PT" sz="1300" dirty="0"/>
              <a:t>Inês Ferreira (3º ano CLE)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SUB-VOGAL</a:t>
            </a:r>
          </a:p>
          <a:p>
            <a:pPr algn="ctr"/>
            <a:r>
              <a:rPr lang="pt-PT" sz="1300" dirty="0"/>
              <a:t>Vanessa Azevedo (3º ano CLE)</a:t>
            </a:r>
          </a:p>
        </p:txBody>
      </p:sp>
      <p:sp>
        <p:nvSpPr>
          <p:cNvPr id="4" name="Rectângulo 3"/>
          <p:cNvSpPr/>
          <p:nvPr/>
        </p:nvSpPr>
        <p:spPr>
          <a:xfrm>
            <a:off x="4139952" y="1844824"/>
            <a:ext cx="4572000" cy="2893100"/>
          </a:xfrm>
          <a:prstGeom prst="rect">
            <a:avLst/>
          </a:prstGeom>
          <a:solidFill>
            <a:schemeClr val="bg1">
              <a:alpha val="48000"/>
            </a:schemeClr>
          </a:solidFill>
        </p:spPr>
        <p:txBody>
          <a:bodyPr>
            <a:spAutoFit/>
          </a:bodyPr>
          <a:lstStyle/>
          <a:p>
            <a:pPr algn="r"/>
            <a:r>
              <a:rPr lang="pt-PT" b="1" dirty="0"/>
              <a:t>NÚCLEO DE INFORMÁTICA E DIVULGAÇÃO</a:t>
            </a:r>
          </a:p>
          <a:p>
            <a:pPr algn="just"/>
            <a:endParaRPr lang="pt-PT" dirty="0"/>
          </a:p>
          <a:p>
            <a:pPr algn="just"/>
            <a:endParaRPr lang="pt-PT" dirty="0"/>
          </a:p>
          <a:p>
            <a:pPr algn="just"/>
            <a:r>
              <a:rPr lang="pt-PT" sz="1600" dirty="0"/>
              <a:t>O núcleo que leva muito do que se faz na AE </a:t>
            </a:r>
            <a:r>
              <a:rPr lang="pt-PT" sz="1600" dirty="0" err="1"/>
              <a:t>ESEnfC</a:t>
            </a:r>
            <a:r>
              <a:rPr lang="pt-PT" sz="1600" dirty="0"/>
              <a:t> até aos estudantes... Do Núcleo de Informática e Divulgação (NID) podes contar com material de som capaz de te arrancar as sobrancelhas, um jogo de luzes capaz de te deixar ofuscado e , claro, com os cartazes e a gestão das plataformas onde são divulgados os mesmos para que possas ter acesso à informação e às ofertas que a AE tem para ti.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BF38E20C-733B-4524-B07F-97ED463B21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8" b="45394"/>
          <a:stretch/>
        </p:blipFill>
        <p:spPr>
          <a:xfrm>
            <a:off x="0" y="0"/>
            <a:ext cx="9144000" cy="2852151"/>
          </a:xfrm>
          <a:prstGeom prst="rect">
            <a:avLst/>
          </a:prstGeom>
        </p:spPr>
      </p:pic>
      <p:sp>
        <p:nvSpPr>
          <p:cNvPr id="3" name="Rectângulo 2"/>
          <p:cNvSpPr/>
          <p:nvPr/>
        </p:nvSpPr>
        <p:spPr>
          <a:xfrm>
            <a:off x="4355976" y="1748909"/>
            <a:ext cx="4572000" cy="5109091"/>
          </a:xfrm>
          <a:prstGeom prst="rect">
            <a:avLst/>
          </a:prstGeom>
          <a:solidFill>
            <a:schemeClr val="bg1">
              <a:alpha val="42000"/>
            </a:schemeClr>
          </a:solidFill>
        </p:spPr>
        <p:txBody>
          <a:bodyPr>
            <a:spAutoFit/>
          </a:bodyPr>
          <a:lstStyle/>
          <a:p>
            <a:pPr algn="r"/>
            <a:r>
              <a:rPr lang="pt-PT" b="1" dirty="0"/>
              <a:t>MESA DA ASSEMBLEIA GERAL</a:t>
            </a:r>
          </a:p>
          <a:p>
            <a:pPr algn="just"/>
            <a:endParaRPr lang="pt-PT" dirty="0"/>
          </a:p>
          <a:p>
            <a:pPr algn="just"/>
            <a:endParaRPr lang="pt-PT" dirty="0"/>
          </a:p>
          <a:p>
            <a:pPr algn="just"/>
            <a:r>
              <a:rPr lang="pt-PT" sz="1600" dirty="0"/>
              <a:t>A Mesa da Assembleia Geral (MAG) trata-se de um órgão autónomo da Direção da AE </a:t>
            </a:r>
            <a:r>
              <a:rPr lang="pt-PT" sz="1600" dirty="0" err="1"/>
              <a:t>ESEnfC</a:t>
            </a:r>
            <a:r>
              <a:rPr lang="pt-PT" sz="1600" dirty="0"/>
              <a:t>, possuindo o dever de fazer cumprir os estatutos da Associação de Estudantes da </a:t>
            </a:r>
            <a:r>
              <a:rPr lang="pt-PT" sz="1600" dirty="0" err="1"/>
              <a:t>ESEnfC</a:t>
            </a:r>
            <a:r>
              <a:rPr lang="pt-PT" sz="1600" dirty="0"/>
              <a:t>.</a:t>
            </a:r>
          </a:p>
          <a:p>
            <a:pPr algn="just"/>
            <a:r>
              <a:rPr lang="pt-PT" sz="1600" dirty="0"/>
              <a:t>Cabe à MAG a organização, convocatória, dinamização e regulação das </a:t>
            </a:r>
            <a:r>
              <a:rPr lang="pt-PT" sz="1600" b="1" i="1" dirty="0"/>
              <a:t>Assembleias Gerais de Estudantes</a:t>
            </a:r>
            <a:r>
              <a:rPr lang="pt-PT" sz="1600" dirty="0"/>
              <a:t> (conhecidas por, simplesmente, </a:t>
            </a:r>
            <a:r>
              <a:rPr lang="pt-PT" sz="1600" b="1" dirty="0"/>
              <a:t>AGE</a:t>
            </a:r>
            <a:r>
              <a:rPr lang="pt-PT" sz="1600" dirty="0"/>
              <a:t>), sendo nestas que se realiza um momento formal e de contacto direto entre os estudantes e a AE </a:t>
            </a:r>
            <a:r>
              <a:rPr lang="pt-PT" sz="1600" dirty="0" err="1"/>
              <a:t>ESEnfC</a:t>
            </a:r>
            <a:r>
              <a:rPr lang="pt-PT" sz="1600" dirty="0"/>
              <a:t> que os representa. Nas </a:t>
            </a:r>
            <a:r>
              <a:rPr lang="pt-PT" sz="1600" dirty="0" err="1"/>
              <a:t>AGEs</a:t>
            </a:r>
            <a:r>
              <a:rPr lang="pt-PT" sz="1600" dirty="0"/>
              <a:t> são abordados as temáticas ordinárias fixas, temáticas que a AE considere pertinente ser abordadas/expostas aos estudantes, questões que necessitem do voto e da opinião crítica dos estudantes e a realização de eleições para a Comissão Geral de Carros de Enfermagem para a Queima das Fitas e para a Comissão de Finalistas.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8992" y="3328823"/>
            <a:ext cx="2736304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300" b="1" dirty="0"/>
              <a:t>PRESIDENTE</a:t>
            </a:r>
          </a:p>
          <a:p>
            <a:pPr algn="ctr"/>
            <a:r>
              <a:rPr lang="pt-PT" sz="1300" dirty="0"/>
              <a:t>Miguel Plácido (3º ano CLE)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VICE-PRESIDENTE</a:t>
            </a:r>
          </a:p>
          <a:p>
            <a:pPr algn="ctr"/>
            <a:r>
              <a:rPr lang="pt-PT" sz="1300" dirty="0"/>
              <a:t>Leonor Grade (4º ano CLE)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VICE-PRESIDENTE</a:t>
            </a:r>
          </a:p>
          <a:p>
            <a:pPr algn="ctr"/>
            <a:r>
              <a:rPr lang="pt-PT" sz="1300" dirty="0"/>
              <a:t>Filipa Paiva (</a:t>
            </a:r>
            <a:r>
              <a:rPr lang="pt-PT" sz="1300" i="1" dirty="0"/>
              <a:t>3º ano CLE</a:t>
            </a:r>
            <a:r>
              <a:rPr lang="pt-PT" sz="1300" dirty="0"/>
              <a:t>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SECRETÁRIA</a:t>
            </a:r>
          </a:p>
          <a:p>
            <a:pPr algn="ctr"/>
            <a:r>
              <a:rPr lang="pt-PT" sz="1300" dirty="0"/>
              <a:t>Ana Sofia Martins (</a:t>
            </a:r>
            <a:r>
              <a:rPr lang="pt-PT" sz="1300" i="1" dirty="0"/>
              <a:t>2º ano CLE</a:t>
            </a:r>
            <a:r>
              <a:rPr lang="pt-PT" sz="1300" dirty="0"/>
              <a:t>)</a:t>
            </a:r>
          </a:p>
          <a:p>
            <a:pPr algn="ctr"/>
            <a:endParaRPr lang="pt-PT" sz="1300" dirty="0"/>
          </a:p>
          <a:p>
            <a:pPr algn="ctr"/>
            <a:r>
              <a:rPr lang="pt-PT" sz="1300" b="1" dirty="0"/>
              <a:t>SECRETÁRIA</a:t>
            </a:r>
          </a:p>
          <a:p>
            <a:pPr algn="ctr"/>
            <a:r>
              <a:rPr lang="pt-PT" sz="1300" dirty="0"/>
              <a:t>Rita Ribeiro (</a:t>
            </a:r>
            <a:r>
              <a:rPr lang="pt-PT" sz="1300" i="1" dirty="0"/>
              <a:t>2º ano CLE</a:t>
            </a:r>
            <a:r>
              <a:rPr lang="pt-PT" sz="1400" dirty="0"/>
              <a:t>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940</Words>
  <Application>Microsoft Office PowerPoint</Application>
  <PresentationFormat>Apresentação no Ecrã (4:3)</PresentationFormat>
  <Paragraphs>133</Paragraphs>
  <Slides>11</Slides>
  <Notes>0</Notes>
  <HiddenSlides>1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11</vt:i4>
      </vt:variant>
    </vt:vector>
  </HeadingPairs>
  <TitlesOfParts>
    <vt:vector size="14" baseType="lpstr">
      <vt:lpstr>Arial</vt:lpstr>
      <vt:lpstr>Calibri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OBRIGADO PELA VOSSA ATENÇÃO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AE ESEnfC</dc:creator>
  <cp:lastModifiedBy>Carolina Alves</cp:lastModifiedBy>
  <cp:revision>8</cp:revision>
  <dcterms:created xsi:type="dcterms:W3CDTF">2017-09-18T13:38:17Z</dcterms:created>
  <dcterms:modified xsi:type="dcterms:W3CDTF">2018-11-10T00:35:10Z</dcterms:modified>
</cp:coreProperties>
</file>